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73B497-45B5-4F5F-9DF7-158EC3CECD0B}"/>
              </a:ext>
            </a:extLst>
          </p:cNvPr>
          <p:cNvSpPr txBox="1">
            <a:spLocks noChangeArrowheads="1"/>
          </p:cNvSpPr>
          <p:nvPr/>
        </p:nvSpPr>
        <p:spPr bwMode="black">
          <a:xfrm>
            <a:off x="3797659" y="-124691"/>
            <a:ext cx="431958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Font typeface="Wingdings" panose="05000000000000000000" pitchFamily="2" charset="2"/>
              <a:buChar char="v"/>
              <a:defRPr sz="2800">
                <a:solidFill>
                  <a:schemeClr val="tx2"/>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2"/>
                </a:solidFill>
                <a:latin typeface="Arial" panose="020B0604020202020204" pitchFamily="34" charset="0"/>
              </a:defRPr>
            </a:lvl2pPr>
            <a:lvl3pPr marL="1143000" indent="-228600">
              <a:spcBef>
                <a:spcPct val="20000"/>
              </a:spcBef>
              <a:buClr>
                <a:schemeClr val="tx1"/>
              </a:buClr>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0"/>
              </a:spcBef>
              <a:buClrTx/>
              <a:buFontTx/>
              <a:buNone/>
            </a:pPr>
            <a:r>
              <a:rPr lang="en-US" altLang="en-US" sz="1600" b="1" i="1" dirty="0" err="1">
                <a:solidFill>
                  <a:srgbClr val="FF0000"/>
                </a:solidFill>
                <a:latin typeface="Verdana" panose="020B0604030504040204" pitchFamily="34" charset="0"/>
              </a:rPr>
              <a:t>Trường</a:t>
            </a:r>
            <a:r>
              <a:rPr lang="en-US" altLang="en-US" sz="1600" b="1" i="1">
                <a:solidFill>
                  <a:srgbClr val="FF0000"/>
                </a:solidFill>
                <a:latin typeface="Verdana" panose="020B0604030504040204" pitchFamily="34" charset="0"/>
              </a:rPr>
              <a:t> THCS Nguyễn Văn Bé</a:t>
            </a:r>
          </a:p>
          <a:p>
            <a:pPr algn="ctr" eaLnBrk="1" hangingPunct="1">
              <a:spcBef>
                <a:spcPct val="0"/>
              </a:spcBef>
              <a:buClrTx/>
              <a:buFontTx/>
              <a:buNone/>
            </a:pPr>
            <a:r>
              <a:rPr lang="en-US" altLang="en-US" sz="1600" b="1" i="1">
                <a:solidFill>
                  <a:srgbClr val="FF0000"/>
                </a:solidFill>
                <a:latin typeface="Verdana" panose="020B0604030504040204" pitchFamily="34" charset="0"/>
              </a:rPr>
              <a:t>Bộ môn: Tin học </a:t>
            </a:r>
          </a:p>
        </p:txBody>
      </p:sp>
      <p:sp>
        <p:nvSpPr>
          <p:cNvPr id="5" name="Rectangle 5">
            <a:extLst>
              <a:ext uri="{FF2B5EF4-FFF2-40B4-BE49-F238E27FC236}">
                <a16:creationId xmlns:a16="http://schemas.microsoft.com/office/drawing/2014/main" id="{B4192256-0678-4303-B036-BE03853ED04B}"/>
              </a:ext>
            </a:extLst>
          </p:cNvPr>
          <p:cNvSpPr txBox="1">
            <a:spLocks noChangeArrowheads="1"/>
          </p:cNvSpPr>
          <p:nvPr/>
        </p:nvSpPr>
        <p:spPr>
          <a:xfrm>
            <a:off x="1953490" y="1165947"/>
            <a:ext cx="5181600" cy="457200"/>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l"/>
            <a:r>
              <a:rPr lang="en-US" sz="2800" b="1" u="sng">
                <a:solidFill>
                  <a:srgbClr val="002060"/>
                </a:solidFill>
                <a:latin typeface="Times New Roman" panose="02020603050405020304" pitchFamily="18" charset="0"/>
                <a:cs typeface="Times New Roman" panose="02020603050405020304" pitchFamily="18" charset="0"/>
              </a:rPr>
              <a:t>Bài 5: </a:t>
            </a:r>
          </a:p>
          <a:p>
            <a:pPr algn="l"/>
            <a:endParaRPr lang="en-US" sz="2800" b="1" u="sng">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2D1F8E-15B6-434F-89E1-40DD1661D5F0}"/>
              </a:ext>
            </a:extLst>
          </p:cNvPr>
          <p:cNvSpPr/>
          <p:nvPr/>
        </p:nvSpPr>
        <p:spPr>
          <a:xfrm>
            <a:off x="290946" y="2020535"/>
            <a:ext cx="10828073" cy="2123658"/>
          </a:xfrm>
          <a:prstGeom prst="rect">
            <a:avLst/>
          </a:prstGeom>
        </p:spPr>
        <p:txBody>
          <a:bodyPr wrap="squar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defRPr/>
            </a:pPr>
            <a:r>
              <a:rPr lang="en-US" sz="6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5">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BẢO VỆ THÔNG TIN </a:t>
            </a:r>
          </a:p>
          <a:p>
            <a:pPr algn="ctr">
              <a:defRPr/>
            </a:pPr>
            <a:r>
              <a:rPr lang="en-US" sz="6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5">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MÁY TÍNH</a:t>
            </a:r>
            <a:endParaRPr lang="en-US" sz="6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5">
                    <a:satMod val="175000"/>
                    <a:alpha val="40000"/>
                  </a:schemeClr>
                </a:glow>
                <a:outerShdw blurRad="80000" dist="40000" dir="5040000" algn="tl">
                  <a:srgbClr val="000000">
                    <a:alpha val="30000"/>
                  </a:srgbClr>
                </a:outerShdw>
              </a:effectLst>
              <a:latin typeface="Arial" charset="0"/>
              <a:cs typeface="Arial" charset="0"/>
            </a:endParaRPr>
          </a:p>
        </p:txBody>
      </p:sp>
      <p:pic>
        <p:nvPicPr>
          <p:cNvPr id="7" name="Picture 2">
            <a:extLst>
              <a:ext uri="{FF2B5EF4-FFF2-40B4-BE49-F238E27FC236}">
                <a16:creationId xmlns:a16="http://schemas.microsoft.com/office/drawing/2014/main" id="{C263EAA9-0071-4583-AA7E-0D7A891B9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290" y="5692053"/>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5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FF575F90-E36E-49A2-9BBD-C349F1B6AAA3}"/>
              </a:ext>
            </a:extLst>
          </p:cNvPr>
          <p:cNvSpPr/>
          <p:nvPr/>
        </p:nvSpPr>
        <p:spPr bwMode="auto">
          <a:xfrm>
            <a:off x="5562600" y="2544544"/>
            <a:ext cx="3362325" cy="1341656"/>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2800" b="1" dirty="0" err="1">
                <a:solidFill>
                  <a:srgbClr val="0000FF"/>
                </a:solidFill>
                <a:latin typeface="+mn-lt"/>
              </a:rPr>
              <a:t>Yếu</a:t>
            </a:r>
            <a:r>
              <a:rPr lang="en-US" altLang="en-US" sz="2800" b="1" dirty="0">
                <a:solidFill>
                  <a:srgbClr val="0000FF"/>
                </a:solidFill>
                <a:latin typeface="+mn-lt"/>
              </a:rPr>
              <a:t> </a:t>
            </a:r>
            <a:r>
              <a:rPr lang="en-US" altLang="en-US" sz="2800" b="1" dirty="0" err="1">
                <a:solidFill>
                  <a:srgbClr val="0000FF"/>
                </a:solidFill>
                <a:latin typeface="+mn-lt"/>
              </a:rPr>
              <a:t>tố</a:t>
            </a:r>
            <a:r>
              <a:rPr lang="en-US" altLang="en-US" sz="2800" b="1" dirty="0">
                <a:solidFill>
                  <a:srgbClr val="0000FF"/>
                </a:solidFill>
                <a:latin typeface="+mn-lt"/>
              </a:rPr>
              <a:t> </a:t>
            </a:r>
            <a:r>
              <a:rPr lang="en-US" altLang="en-US" sz="2800" b="1" dirty="0" err="1">
                <a:solidFill>
                  <a:srgbClr val="0000FF"/>
                </a:solidFill>
                <a:latin typeface="+mn-lt"/>
              </a:rPr>
              <a:t>bảo</a:t>
            </a:r>
            <a:r>
              <a:rPr lang="en-US" altLang="en-US" sz="2800" b="1" dirty="0">
                <a:solidFill>
                  <a:srgbClr val="0000FF"/>
                </a:solidFill>
                <a:latin typeface="+mn-lt"/>
              </a:rPr>
              <a:t> </a:t>
            </a:r>
            <a:r>
              <a:rPr lang="en-US" altLang="en-US" sz="2800" b="1" dirty="0" err="1">
                <a:solidFill>
                  <a:srgbClr val="0000FF"/>
                </a:solidFill>
                <a:latin typeface="+mn-lt"/>
              </a:rPr>
              <a:t>quản</a:t>
            </a:r>
            <a:r>
              <a:rPr lang="en-US" altLang="en-US" sz="2800" b="1" dirty="0">
                <a:solidFill>
                  <a:srgbClr val="0000FF"/>
                </a:solidFill>
                <a:latin typeface="+mn-lt"/>
              </a:rPr>
              <a:t> </a:t>
            </a:r>
            <a:r>
              <a:rPr lang="en-US" altLang="en-US" sz="2800" b="1" dirty="0" err="1">
                <a:solidFill>
                  <a:srgbClr val="0000FF"/>
                </a:solidFill>
                <a:latin typeface="+mn-lt"/>
              </a:rPr>
              <a:t>và</a:t>
            </a:r>
            <a:r>
              <a:rPr lang="en-US" altLang="en-US" sz="2800" b="1" dirty="0">
                <a:solidFill>
                  <a:srgbClr val="0000FF"/>
                </a:solidFill>
                <a:latin typeface="+mn-lt"/>
              </a:rPr>
              <a:t> </a:t>
            </a:r>
            <a:r>
              <a:rPr lang="en-US" altLang="en-US" sz="2800" b="1" dirty="0" err="1">
                <a:solidFill>
                  <a:srgbClr val="0000FF"/>
                </a:solidFill>
                <a:latin typeface="+mn-lt"/>
              </a:rPr>
              <a:t>sử</a:t>
            </a:r>
            <a:r>
              <a:rPr lang="en-US" altLang="en-US" sz="2800" b="1" dirty="0">
                <a:solidFill>
                  <a:srgbClr val="0000FF"/>
                </a:solidFill>
                <a:latin typeface="+mn-lt"/>
              </a:rPr>
              <a:t> </a:t>
            </a:r>
            <a:r>
              <a:rPr lang="en-US" altLang="en-US" sz="2800" b="1" dirty="0" err="1">
                <a:solidFill>
                  <a:srgbClr val="0000FF"/>
                </a:solidFill>
                <a:latin typeface="+mn-lt"/>
              </a:rPr>
              <a:t>dụng</a:t>
            </a:r>
            <a:r>
              <a:rPr lang="en-US" altLang="en-US" sz="2800" b="1" dirty="0">
                <a:solidFill>
                  <a:srgbClr val="0000FF"/>
                </a:solidFill>
                <a:latin typeface="+mn-lt"/>
              </a:rPr>
              <a:t>.</a:t>
            </a:r>
          </a:p>
        </p:txBody>
      </p:sp>
      <p:sp>
        <p:nvSpPr>
          <p:cNvPr id="5" name="Flowchart: Terminator 4">
            <a:extLst>
              <a:ext uri="{FF2B5EF4-FFF2-40B4-BE49-F238E27FC236}">
                <a16:creationId xmlns:a16="http://schemas.microsoft.com/office/drawing/2014/main" id="{2207C891-543D-4216-A9C9-5900261CC826}"/>
              </a:ext>
            </a:extLst>
          </p:cNvPr>
          <p:cNvSpPr/>
          <p:nvPr/>
        </p:nvSpPr>
        <p:spPr bwMode="auto">
          <a:xfrm flipH="1">
            <a:off x="5638800" y="1143000"/>
            <a:ext cx="2819400" cy="1341656"/>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2800" b="1" dirty="0" err="1">
                <a:solidFill>
                  <a:srgbClr val="0000FF"/>
                </a:solidFill>
                <a:latin typeface="+mn-lt"/>
              </a:rPr>
              <a:t>Yếu</a:t>
            </a:r>
            <a:r>
              <a:rPr lang="en-US" altLang="en-US" sz="2800" b="1" dirty="0">
                <a:solidFill>
                  <a:srgbClr val="0000FF"/>
                </a:solidFill>
                <a:latin typeface="+mn-lt"/>
              </a:rPr>
              <a:t> </a:t>
            </a:r>
            <a:r>
              <a:rPr lang="en-US" altLang="en-US" sz="2800" b="1" dirty="0" err="1">
                <a:solidFill>
                  <a:srgbClr val="0000FF"/>
                </a:solidFill>
                <a:latin typeface="+mn-lt"/>
              </a:rPr>
              <a:t>tố</a:t>
            </a:r>
            <a:r>
              <a:rPr lang="en-US" altLang="en-US" sz="2800" b="1" dirty="0">
                <a:solidFill>
                  <a:srgbClr val="0000FF"/>
                </a:solidFill>
                <a:latin typeface="+mn-lt"/>
              </a:rPr>
              <a:t> </a:t>
            </a:r>
            <a:r>
              <a:rPr lang="en-US" altLang="en-US" sz="2800" b="1" dirty="0" err="1">
                <a:solidFill>
                  <a:srgbClr val="0000FF"/>
                </a:solidFill>
                <a:latin typeface="+mn-lt"/>
              </a:rPr>
              <a:t>công</a:t>
            </a:r>
            <a:r>
              <a:rPr lang="en-US" altLang="en-US" sz="2800" b="1" dirty="0">
                <a:solidFill>
                  <a:srgbClr val="0000FF"/>
                </a:solidFill>
                <a:latin typeface="+mn-lt"/>
              </a:rPr>
              <a:t> </a:t>
            </a:r>
            <a:r>
              <a:rPr lang="en-US" altLang="en-US" sz="2800" b="1" dirty="0" err="1">
                <a:solidFill>
                  <a:srgbClr val="0000FF"/>
                </a:solidFill>
                <a:latin typeface="+mn-lt"/>
              </a:rPr>
              <a:t>nghệ-Vật</a:t>
            </a:r>
            <a:r>
              <a:rPr lang="en-US" altLang="en-US" sz="2800" b="1" dirty="0">
                <a:solidFill>
                  <a:srgbClr val="0000FF"/>
                </a:solidFill>
                <a:latin typeface="+mn-lt"/>
              </a:rPr>
              <a:t> </a:t>
            </a:r>
            <a:r>
              <a:rPr lang="en-US" altLang="en-US" sz="2800" b="1" dirty="0" err="1">
                <a:solidFill>
                  <a:srgbClr val="0000FF"/>
                </a:solidFill>
                <a:latin typeface="+mn-lt"/>
              </a:rPr>
              <a:t>lí</a:t>
            </a:r>
            <a:r>
              <a:rPr lang="en-US" altLang="en-US" sz="2800" b="1" dirty="0">
                <a:solidFill>
                  <a:srgbClr val="0000FF"/>
                </a:solidFill>
                <a:latin typeface="+mn-lt"/>
              </a:rPr>
              <a:t>.</a:t>
            </a:r>
          </a:p>
        </p:txBody>
      </p:sp>
      <p:cxnSp>
        <p:nvCxnSpPr>
          <p:cNvPr id="6" name="Straight Arrow Connector 5">
            <a:extLst>
              <a:ext uri="{FF2B5EF4-FFF2-40B4-BE49-F238E27FC236}">
                <a16:creationId xmlns:a16="http://schemas.microsoft.com/office/drawing/2014/main" id="{3FE596A4-C4EE-4420-B8CA-42C0D2A06F23}"/>
              </a:ext>
            </a:extLst>
          </p:cNvPr>
          <p:cNvCxnSpPr/>
          <p:nvPr/>
        </p:nvCxnSpPr>
        <p:spPr bwMode="auto">
          <a:xfrm flipV="1">
            <a:off x="4953001" y="2009784"/>
            <a:ext cx="712787" cy="542925"/>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sp>
        <p:nvSpPr>
          <p:cNvPr id="7" name="Flowchart: Terminator 6">
            <a:extLst>
              <a:ext uri="{FF2B5EF4-FFF2-40B4-BE49-F238E27FC236}">
                <a16:creationId xmlns:a16="http://schemas.microsoft.com/office/drawing/2014/main" id="{9CB54BAD-F188-4D24-8E16-A2AAD6FA30EB}"/>
              </a:ext>
            </a:extLst>
          </p:cNvPr>
          <p:cNvSpPr/>
          <p:nvPr/>
        </p:nvSpPr>
        <p:spPr bwMode="auto">
          <a:xfrm>
            <a:off x="4495800" y="3988657"/>
            <a:ext cx="2905125" cy="735747"/>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defRPr/>
            </a:pPr>
            <a:r>
              <a:rPr lang="en-US" altLang="en-US" sz="2800" b="1" dirty="0">
                <a:solidFill>
                  <a:srgbClr val="0000FF"/>
                </a:solidFill>
                <a:latin typeface="+mn-lt"/>
              </a:rPr>
              <a:t>Virus </a:t>
            </a:r>
            <a:r>
              <a:rPr lang="en-US" altLang="en-US" sz="2800" b="1" dirty="0" err="1">
                <a:solidFill>
                  <a:srgbClr val="0000FF"/>
                </a:solidFill>
                <a:latin typeface="+mn-lt"/>
              </a:rPr>
              <a:t>máy</a:t>
            </a:r>
            <a:r>
              <a:rPr lang="en-US" altLang="en-US" sz="2800" b="1" dirty="0">
                <a:solidFill>
                  <a:srgbClr val="0000FF"/>
                </a:solidFill>
                <a:latin typeface="+mn-lt"/>
              </a:rPr>
              <a:t> </a:t>
            </a:r>
            <a:r>
              <a:rPr lang="en-US" altLang="en-US" sz="2800" b="1" dirty="0" err="1">
                <a:solidFill>
                  <a:srgbClr val="0000FF"/>
                </a:solidFill>
                <a:latin typeface="+mn-lt"/>
              </a:rPr>
              <a:t>tính</a:t>
            </a:r>
            <a:endParaRPr lang="en-US" sz="2800" b="1" dirty="0">
              <a:latin typeface="+mn-lt"/>
            </a:endParaRPr>
          </a:p>
        </p:txBody>
      </p:sp>
      <p:cxnSp>
        <p:nvCxnSpPr>
          <p:cNvPr id="8" name="Straight Arrow Connector 7">
            <a:extLst>
              <a:ext uri="{FF2B5EF4-FFF2-40B4-BE49-F238E27FC236}">
                <a16:creationId xmlns:a16="http://schemas.microsoft.com/office/drawing/2014/main" id="{8EB41239-0C7E-4C02-A7A8-52AFCC13F178}"/>
              </a:ext>
            </a:extLst>
          </p:cNvPr>
          <p:cNvCxnSpPr/>
          <p:nvPr/>
        </p:nvCxnSpPr>
        <p:spPr bwMode="auto">
          <a:xfrm>
            <a:off x="4989515" y="2598738"/>
            <a:ext cx="611188" cy="392112"/>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cxnSp>
        <p:nvCxnSpPr>
          <p:cNvPr id="9" name="Straight Arrow Connector 8">
            <a:extLst>
              <a:ext uri="{FF2B5EF4-FFF2-40B4-BE49-F238E27FC236}">
                <a16:creationId xmlns:a16="http://schemas.microsoft.com/office/drawing/2014/main" id="{8EDB2662-1CBF-4D78-9121-49136ABCC395}"/>
              </a:ext>
            </a:extLst>
          </p:cNvPr>
          <p:cNvCxnSpPr/>
          <p:nvPr/>
        </p:nvCxnSpPr>
        <p:spPr bwMode="auto">
          <a:xfrm>
            <a:off x="4953003" y="2533659"/>
            <a:ext cx="165100" cy="1389063"/>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pic>
        <p:nvPicPr>
          <p:cNvPr id="10" name="Picture 16" descr="image001">
            <a:extLst>
              <a:ext uri="{FF2B5EF4-FFF2-40B4-BE49-F238E27FC236}">
                <a16:creationId xmlns:a16="http://schemas.microsoft.com/office/drawing/2014/main" id="{8155261D-192E-476C-9188-701B5777A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25784"/>
            <a:ext cx="31099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owchart: Terminator 10">
            <a:extLst>
              <a:ext uri="{FF2B5EF4-FFF2-40B4-BE49-F238E27FC236}">
                <a16:creationId xmlns:a16="http://schemas.microsoft.com/office/drawing/2014/main" id="{1C3F9F8A-EDE3-4CCF-8296-7E8A0343A516}"/>
              </a:ext>
            </a:extLst>
          </p:cNvPr>
          <p:cNvSpPr/>
          <p:nvPr/>
        </p:nvSpPr>
        <p:spPr bwMode="auto">
          <a:xfrm flipH="1">
            <a:off x="228605" y="1066802"/>
            <a:ext cx="4800601" cy="194756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2800" b="1" dirty="0">
                <a:solidFill>
                  <a:srgbClr val="FF0000"/>
                </a:solidFill>
                <a:latin typeface="+mn-lt"/>
              </a:rPr>
              <a:t>1. </a:t>
            </a:r>
            <a:r>
              <a:rPr lang="en-US" altLang="en-US" sz="2800" b="1" dirty="0" err="1">
                <a:solidFill>
                  <a:srgbClr val="FF0000"/>
                </a:solidFill>
                <a:latin typeface="+mn-lt"/>
              </a:rPr>
              <a:t>Một</a:t>
            </a:r>
            <a:r>
              <a:rPr lang="en-US" altLang="en-US" sz="2800" b="1" dirty="0">
                <a:solidFill>
                  <a:srgbClr val="FF0000"/>
                </a:solidFill>
                <a:latin typeface="+mn-lt"/>
              </a:rPr>
              <a:t> </a:t>
            </a:r>
            <a:r>
              <a:rPr lang="en-US" altLang="en-US" sz="2800" b="1" dirty="0" err="1">
                <a:solidFill>
                  <a:srgbClr val="FF0000"/>
                </a:solidFill>
                <a:latin typeface="+mn-lt"/>
              </a:rPr>
              <a:t>số</a:t>
            </a:r>
            <a:r>
              <a:rPr lang="en-US" altLang="en-US" sz="2800" b="1" dirty="0">
                <a:solidFill>
                  <a:srgbClr val="FF0000"/>
                </a:solidFill>
                <a:latin typeface="+mn-lt"/>
              </a:rPr>
              <a:t> </a:t>
            </a:r>
            <a:r>
              <a:rPr lang="en-US" altLang="en-US" sz="2800" b="1" dirty="0" err="1">
                <a:solidFill>
                  <a:srgbClr val="FF0000"/>
                </a:solidFill>
                <a:latin typeface="+mn-lt"/>
              </a:rPr>
              <a:t>yếu</a:t>
            </a:r>
            <a:r>
              <a:rPr lang="en-US" altLang="en-US" sz="2800" b="1" dirty="0">
                <a:solidFill>
                  <a:srgbClr val="FF0000"/>
                </a:solidFill>
                <a:latin typeface="+mn-lt"/>
              </a:rPr>
              <a:t> </a:t>
            </a:r>
            <a:r>
              <a:rPr lang="en-US" altLang="en-US" sz="2800" b="1" dirty="0" err="1">
                <a:solidFill>
                  <a:srgbClr val="FF0000"/>
                </a:solidFill>
                <a:latin typeface="+mn-lt"/>
              </a:rPr>
              <a:t>tố</a:t>
            </a:r>
            <a:r>
              <a:rPr lang="en-US" altLang="en-US" sz="2800" b="1" dirty="0">
                <a:solidFill>
                  <a:srgbClr val="FF0000"/>
                </a:solidFill>
                <a:latin typeface="+mn-lt"/>
              </a:rPr>
              <a:t> </a:t>
            </a:r>
            <a:r>
              <a:rPr lang="en-US" altLang="en-US" sz="2800" b="1" dirty="0" err="1">
                <a:solidFill>
                  <a:srgbClr val="FF0000"/>
                </a:solidFill>
                <a:latin typeface="+mn-lt"/>
              </a:rPr>
              <a:t>ảnh</a:t>
            </a:r>
            <a:r>
              <a:rPr lang="en-US" altLang="en-US" sz="2800" b="1" dirty="0">
                <a:solidFill>
                  <a:srgbClr val="FF0000"/>
                </a:solidFill>
                <a:latin typeface="+mn-lt"/>
              </a:rPr>
              <a:t> </a:t>
            </a:r>
            <a:r>
              <a:rPr lang="en-US" altLang="en-US" sz="2800" b="1" dirty="0" err="1">
                <a:solidFill>
                  <a:srgbClr val="FF0000"/>
                </a:solidFill>
                <a:latin typeface="+mn-lt"/>
              </a:rPr>
              <a:t>hưởng</a:t>
            </a:r>
            <a:r>
              <a:rPr lang="en-US" altLang="en-US" sz="2800" b="1" dirty="0">
                <a:solidFill>
                  <a:srgbClr val="FF0000"/>
                </a:solidFill>
                <a:latin typeface="+mn-lt"/>
              </a:rPr>
              <a:t> </a:t>
            </a:r>
            <a:r>
              <a:rPr lang="en-US" altLang="en-US" sz="2800" b="1" dirty="0" err="1">
                <a:solidFill>
                  <a:srgbClr val="FF0000"/>
                </a:solidFill>
                <a:latin typeface="+mn-lt"/>
              </a:rPr>
              <a:t>đến</a:t>
            </a:r>
            <a:r>
              <a:rPr lang="en-US" altLang="en-US" sz="2800" b="1" dirty="0">
                <a:solidFill>
                  <a:srgbClr val="FF0000"/>
                </a:solidFill>
                <a:latin typeface="+mn-lt"/>
              </a:rPr>
              <a:t> </a:t>
            </a:r>
            <a:r>
              <a:rPr lang="en-US" altLang="en-US" sz="2800" b="1" dirty="0" err="1">
                <a:solidFill>
                  <a:srgbClr val="FF0000"/>
                </a:solidFill>
                <a:latin typeface="+mn-lt"/>
              </a:rPr>
              <a:t>sự</a:t>
            </a:r>
            <a:r>
              <a:rPr lang="en-US" altLang="en-US" sz="2800" b="1" dirty="0">
                <a:solidFill>
                  <a:srgbClr val="FF0000"/>
                </a:solidFill>
                <a:latin typeface="+mn-lt"/>
              </a:rPr>
              <a:t> an </a:t>
            </a:r>
            <a:r>
              <a:rPr lang="en-US" altLang="en-US" sz="2800" b="1" dirty="0" err="1">
                <a:solidFill>
                  <a:srgbClr val="FF0000"/>
                </a:solidFill>
                <a:latin typeface="+mn-lt"/>
              </a:rPr>
              <a:t>toàn</a:t>
            </a:r>
            <a:r>
              <a:rPr lang="en-US" altLang="en-US" sz="2800" b="1" dirty="0">
                <a:solidFill>
                  <a:srgbClr val="FF0000"/>
                </a:solidFill>
                <a:latin typeface="+mn-lt"/>
              </a:rPr>
              <a:t> </a:t>
            </a:r>
            <a:r>
              <a:rPr lang="en-US" altLang="en-US" sz="2800" b="1" dirty="0" err="1">
                <a:solidFill>
                  <a:srgbClr val="FF0000"/>
                </a:solidFill>
                <a:latin typeface="+mn-lt"/>
              </a:rPr>
              <a:t>của</a:t>
            </a:r>
            <a:r>
              <a:rPr lang="en-US" altLang="en-US" sz="2800" b="1" dirty="0">
                <a:solidFill>
                  <a:srgbClr val="FF0000"/>
                </a:solidFill>
                <a:latin typeface="+mn-lt"/>
              </a:rPr>
              <a:t> </a:t>
            </a:r>
            <a:r>
              <a:rPr lang="en-US" altLang="en-US" sz="2800" b="1" dirty="0" err="1">
                <a:solidFill>
                  <a:srgbClr val="FF0000"/>
                </a:solidFill>
                <a:latin typeface="+mn-lt"/>
              </a:rPr>
              <a:t>thông</a:t>
            </a:r>
            <a:r>
              <a:rPr lang="en-US" altLang="en-US" sz="2800" b="1" dirty="0">
                <a:solidFill>
                  <a:srgbClr val="FF0000"/>
                </a:solidFill>
                <a:latin typeface="+mn-lt"/>
              </a:rPr>
              <a:t> tin </a:t>
            </a:r>
            <a:r>
              <a:rPr lang="en-US" altLang="en-US" sz="2800" b="1" dirty="0" err="1">
                <a:solidFill>
                  <a:srgbClr val="FF0000"/>
                </a:solidFill>
                <a:latin typeface="+mn-lt"/>
              </a:rPr>
              <a:t>máy</a:t>
            </a:r>
            <a:r>
              <a:rPr lang="en-US" altLang="en-US" sz="2800" b="1" dirty="0">
                <a:solidFill>
                  <a:srgbClr val="FF0000"/>
                </a:solidFill>
                <a:latin typeface="+mn-lt"/>
              </a:rPr>
              <a:t> </a:t>
            </a:r>
            <a:r>
              <a:rPr lang="en-US" altLang="en-US" sz="2800" b="1" dirty="0" err="1">
                <a:solidFill>
                  <a:srgbClr val="FF0000"/>
                </a:solidFill>
                <a:latin typeface="+mn-lt"/>
              </a:rPr>
              <a:t>tính</a:t>
            </a:r>
            <a:r>
              <a:rPr lang="en-US" altLang="en-US" sz="2800" b="1" dirty="0">
                <a:solidFill>
                  <a:srgbClr val="FF0000"/>
                </a:solidFill>
                <a:latin typeface="+mn-lt"/>
              </a:rPr>
              <a:t>.  </a:t>
            </a:r>
          </a:p>
        </p:txBody>
      </p:sp>
      <p:cxnSp>
        <p:nvCxnSpPr>
          <p:cNvPr id="12" name="Straight Arrow Connector 11">
            <a:extLst>
              <a:ext uri="{FF2B5EF4-FFF2-40B4-BE49-F238E27FC236}">
                <a16:creationId xmlns:a16="http://schemas.microsoft.com/office/drawing/2014/main" id="{81E08019-CC97-4D53-B39C-6C393DC0932F}"/>
              </a:ext>
            </a:extLst>
          </p:cNvPr>
          <p:cNvCxnSpPr/>
          <p:nvPr/>
        </p:nvCxnSpPr>
        <p:spPr bwMode="auto">
          <a:xfrm flipV="1">
            <a:off x="3505200" y="3048000"/>
            <a:ext cx="533400" cy="933450"/>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sp>
        <p:nvSpPr>
          <p:cNvPr id="13" name="Flowchart: Terminator 12">
            <a:extLst>
              <a:ext uri="{FF2B5EF4-FFF2-40B4-BE49-F238E27FC236}">
                <a16:creationId xmlns:a16="http://schemas.microsoft.com/office/drawing/2014/main" id="{64B930F8-67AD-4757-9C4F-9BD2FE289040}"/>
              </a:ext>
            </a:extLst>
          </p:cNvPr>
          <p:cNvSpPr/>
          <p:nvPr/>
        </p:nvSpPr>
        <p:spPr bwMode="auto">
          <a:xfrm>
            <a:off x="4495800" y="4800605"/>
            <a:ext cx="2819400" cy="194756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defRPr/>
            </a:pPr>
            <a:r>
              <a:rPr lang="en-US" altLang="en-US" sz="2800" b="1" dirty="0">
                <a:solidFill>
                  <a:srgbClr val="FF0000"/>
                </a:solidFill>
                <a:latin typeface="+mn-lt"/>
              </a:rPr>
              <a:t>2. Virus </a:t>
            </a:r>
            <a:r>
              <a:rPr lang="en-US" altLang="en-US" sz="2800" b="1" dirty="0" err="1">
                <a:solidFill>
                  <a:srgbClr val="FF0000"/>
                </a:solidFill>
                <a:latin typeface="+mn-lt"/>
              </a:rPr>
              <a:t>máy</a:t>
            </a:r>
            <a:r>
              <a:rPr lang="en-US" altLang="en-US" sz="2800" b="1" dirty="0">
                <a:solidFill>
                  <a:srgbClr val="FF0000"/>
                </a:solidFill>
                <a:latin typeface="+mn-lt"/>
              </a:rPr>
              <a:t> </a:t>
            </a:r>
            <a:r>
              <a:rPr lang="en-US" altLang="en-US" sz="2800" b="1" dirty="0" err="1">
                <a:solidFill>
                  <a:srgbClr val="FF0000"/>
                </a:solidFill>
                <a:latin typeface="+mn-lt"/>
              </a:rPr>
              <a:t>tính</a:t>
            </a:r>
            <a:r>
              <a:rPr lang="en-US" altLang="en-US" sz="2800" b="1" dirty="0">
                <a:solidFill>
                  <a:srgbClr val="FF0000"/>
                </a:solidFill>
                <a:latin typeface="+mn-lt"/>
              </a:rPr>
              <a:t> </a:t>
            </a:r>
            <a:r>
              <a:rPr lang="en-US" altLang="en-US" sz="2800" b="1" dirty="0" err="1">
                <a:solidFill>
                  <a:srgbClr val="FF0000"/>
                </a:solidFill>
                <a:latin typeface="+mn-lt"/>
              </a:rPr>
              <a:t>và</a:t>
            </a:r>
            <a:r>
              <a:rPr lang="en-US" altLang="en-US" sz="2800" b="1" dirty="0">
                <a:solidFill>
                  <a:srgbClr val="FF0000"/>
                </a:solidFill>
                <a:latin typeface="+mn-lt"/>
              </a:rPr>
              <a:t> </a:t>
            </a:r>
            <a:r>
              <a:rPr lang="en-US" altLang="en-US" sz="2800" b="1" dirty="0" err="1">
                <a:solidFill>
                  <a:srgbClr val="FF0000"/>
                </a:solidFill>
                <a:latin typeface="+mn-lt"/>
              </a:rPr>
              <a:t>cách</a:t>
            </a:r>
            <a:r>
              <a:rPr lang="en-US" altLang="en-US" sz="2800" b="1" dirty="0">
                <a:solidFill>
                  <a:srgbClr val="FF0000"/>
                </a:solidFill>
                <a:latin typeface="+mn-lt"/>
              </a:rPr>
              <a:t> </a:t>
            </a:r>
            <a:r>
              <a:rPr lang="en-US" altLang="en-US" sz="2800" b="1" dirty="0" err="1">
                <a:solidFill>
                  <a:srgbClr val="FF0000"/>
                </a:solidFill>
                <a:latin typeface="+mn-lt"/>
              </a:rPr>
              <a:t>phòng</a:t>
            </a:r>
            <a:r>
              <a:rPr lang="en-US" altLang="en-US" sz="2800" b="1" dirty="0">
                <a:solidFill>
                  <a:srgbClr val="FF0000"/>
                </a:solidFill>
                <a:latin typeface="+mn-lt"/>
              </a:rPr>
              <a:t> </a:t>
            </a:r>
            <a:r>
              <a:rPr lang="en-US" altLang="en-US" sz="2800" b="1" dirty="0" err="1">
                <a:solidFill>
                  <a:srgbClr val="FF0000"/>
                </a:solidFill>
                <a:latin typeface="+mn-lt"/>
              </a:rPr>
              <a:t>tránh</a:t>
            </a:r>
            <a:r>
              <a:rPr lang="en-US" altLang="en-US" sz="2800" b="1" dirty="0">
                <a:solidFill>
                  <a:srgbClr val="FF0000"/>
                </a:solidFill>
                <a:latin typeface="+mn-lt"/>
              </a:rPr>
              <a:t>.</a:t>
            </a:r>
            <a:endParaRPr lang="en-US" sz="2800" b="1" dirty="0">
              <a:solidFill>
                <a:srgbClr val="FF0000"/>
              </a:solidFill>
              <a:latin typeface="+mn-lt"/>
            </a:endParaRPr>
          </a:p>
        </p:txBody>
      </p:sp>
      <p:cxnSp>
        <p:nvCxnSpPr>
          <p:cNvPr id="14" name="Straight Arrow Connector 13">
            <a:extLst>
              <a:ext uri="{FF2B5EF4-FFF2-40B4-BE49-F238E27FC236}">
                <a16:creationId xmlns:a16="http://schemas.microsoft.com/office/drawing/2014/main" id="{5F981510-CDEE-4942-8E71-8A4C7B0ED771}"/>
              </a:ext>
            </a:extLst>
          </p:cNvPr>
          <p:cNvCxnSpPr/>
          <p:nvPr/>
        </p:nvCxnSpPr>
        <p:spPr bwMode="auto">
          <a:xfrm>
            <a:off x="3505201" y="3987800"/>
            <a:ext cx="603251" cy="965200"/>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sp>
        <p:nvSpPr>
          <p:cNvPr id="15" name="Line Callout 1 1">
            <a:extLst>
              <a:ext uri="{FF2B5EF4-FFF2-40B4-BE49-F238E27FC236}">
                <a16:creationId xmlns:a16="http://schemas.microsoft.com/office/drawing/2014/main" id="{CFACD5EA-0893-4B61-B8DB-6190E96EEA70}"/>
              </a:ext>
            </a:extLst>
          </p:cNvPr>
          <p:cNvSpPr/>
          <p:nvPr/>
        </p:nvSpPr>
        <p:spPr>
          <a:xfrm>
            <a:off x="2667000" y="65877"/>
            <a:ext cx="2905125" cy="954107"/>
          </a:xfrm>
          <a:prstGeom prst="borderCallout1">
            <a:avLst>
              <a:gd name="adj1" fmla="val 105000"/>
              <a:gd name="adj2" fmla="val 79653"/>
              <a:gd name="adj3" fmla="val 146090"/>
              <a:gd name="adj4" fmla="val 101927"/>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altLang="en-US" sz="2800" b="1" dirty="0">
                <a:solidFill>
                  <a:schemeClr val="tx1"/>
                </a:solidFill>
              </a:rPr>
              <a:t>Do </a:t>
            </a:r>
            <a:r>
              <a:rPr lang="en-US" altLang="en-US" sz="2800" b="1" dirty="0" err="1">
                <a:solidFill>
                  <a:schemeClr val="tx1"/>
                </a:solidFill>
              </a:rPr>
              <a:t>ngẫu</a:t>
            </a:r>
            <a:r>
              <a:rPr lang="en-US" altLang="en-US" sz="2800" b="1" dirty="0">
                <a:solidFill>
                  <a:schemeClr val="tx1"/>
                </a:solidFill>
              </a:rPr>
              <a:t> </a:t>
            </a:r>
            <a:r>
              <a:rPr lang="en-US" altLang="en-US" sz="2800" b="1" dirty="0" err="1">
                <a:solidFill>
                  <a:schemeClr val="tx1"/>
                </a:solidFill>
              </a:rPr>
              <a:t>nhiên</a:t>
            </a:r>
            <a:r>
              <a:rPr lang="en-US" altLang="en-US" sz="2800" b="1" dirty="0">
                <a:solidFill>
                  <a:schemeClr val="tx1"/>
                </a:solidFill>
              </a:rPr>
              <a:t> </a:t>
            </a:r>
            <a:r>
              <a:rPr lang="en-US" altLang="en-US" sz="2800" b="1" dirty="0" err="1">
                <a:solidFill>
                  <a:schemeClr val="tx1"/>
                </a:solidFill>
              </a:rPr>
              <a:t>trong</a:t>
            </a:r>
            <a:r>
              <a:rPr lang="en-US" altLang="en-US" sz="2800" b="1" dirty="0">
                <a:solidFill>
                  <a:schemeClr val="tx1"/>
                </a:solidFill>
              </a:rPr>
              <a:t> </a:t>
            </a:r>
            <a:r>
              <a:rPr lang="en-US" altLang="en-US" sz="2800" b="1" dirty="0" err="1">
                <a:solidFill>
                  <a:schemeClr val="tx1"/>
                </a:solidFill>
              </a:rPr>
              <a:t>sản</a:t>
            </a:r>
            <a:r>
              <a:rPr lang="en-US" altLang="en-US" sz="2800" b="1" dirty="0">
                <a:solidFill>
                  <a:schemeClr val="tx1"/>
                </a:solidFill>
              </a:rPr>
              <a:t> </a:t>
            </a:r>
            <a:r>
              <a:rPr lang="en-US" altLang="en-US" sz="2800" b="1" dirty="0" err="1">
                <a:solidFill>
                  <a:schemeClr val="tx1"/>
                </a:solidFill>
              </a:rPr>
              <a:t>xuất</a:t>
            </a:r>
            <a:r>
              <a:rPr lang="en-US" altLang="en-US" sz="2800" b="1" dirty="0">
                <a:solidFill>
                  <a:schemeClr val="tx1"/>
                </a:solidFill>
              </a:rPr>
              <a:t>.</a:t>
            </a:r>
            <a:endParaRPr lang="en-US" sz="2800" b="1" dirty="0">
              <a:solidFill>
                <a:schemeClr val="tx1"/>
              </a:solidFill>
            </a:endParaRPr>
          </a:p>
        </p:txBody>
      </p:sp>
      <p:sp>
        <p:nvSpPr>
          <p:cNvPr id="16" name="Line Callout 1 13">
            <a:extLst>
              <a:ext uri="{FF2B5EF4-FFF2-40B4-BE49-F238E27FC236}">
                <a16:creationId xmlns:a16="http://schemas.microsoft.com/office/drawing/2014/main" id="{84B618A3-F875-4FF7-B4C7-F9C34285BB37}"/>
              </a:ext>
            </a:extLst>
          </p:cNvPr>
          <p:cNvSpPr/>
          <p:nvPr/>
        </p:nvSpPr>
        <p:spPr>
          <a:xfrm>
            <a:off x="5943600" y="112697"/>
            <a:ext cx="2514600" cy="954107"/>
          </a:xfrm>
          <a:prstGeom prst="borderCallout1">
            <a:avLst>
              <a:gd name="adj1" fmla="val 108639"/>
              <a:gd name="adj2" fmla="val 21955"/>
              <a:gd name="adj3" fmla="val 123128"/>
              <a:gd name="adj4" fmla="val 27195"/>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defRPr/>
            </a:pPr>
            <a:r>
              <a:rPr lang="en-US" altLang="en-US" sz="2800" b="1" dirty="0">
                <a:solidFill>
                  <a:schemeClr val="tx1"/>
                </a:solidFill>
              </a:rPr>
              <a:t>Do </a:t>
            </a:r>
            <a:r>
              <a:rPr lang="en-US" altLang="en-US" sz="2800" b="1" dirty="0" err="1">
                <a:solidFill>
                  <a:schemeClr val="tx1"/>
                </a:solidFill>
              </a:rPr>
              <a:t>tuổi</a:t>
            </a:r>
            <a:r>
              <a:rPr lang="en-US" altLang="en-US" sz="2800" b="1" dirty="0">
                <a:solidFill>
                  <a:schemeClr val="tx1"/>
                </a:solidFill>
              </a:rPr>
              <a:t> </a:t>
            </a:r>
            <a:r>
              <a:rPr lang="en-US" altLang="en-US" sz="2800" b="1" dirty="0" err="1">
                <a:solidFill>
                  <a:schemeClr val="tx1"/>
                </a:solidFill>
              </a:rPr>
              <a:t>thọ</a:t>
            </a:r>
            <a:r>
              <a:rPr lang="en-US" altLang="en-US" sz="2800" b="1" dirty="0">
                <a:solidFill>
                  <a:schemeClr val="tx1"/>
                </a:solidFill>
              </a:rPr>
              <a:t> </a:t>
            </a:r>
            <a:r>
              <a:rPr lang="en-US" altLang="en-US" sz="2800" b="1" dirty="0" err="1">
                <a:solidFill>
                  <a:schemeClr val="tx1"/>
                </a:solidFill>
              </a:rPr>
              <a:t>của</a:t>
            </a:r>
            <a:r>
              <a:rPr lang="en-US" altLang="en-US" sz="2800" b="1" dirty="0">
                <a:solidFill>
                  <a:schemeClr val="tx1"/>
                </a:solidFill>
              </a:rPr>
              <a:t> </a:t>
            </a:r>
            <a:r>
              <a:rPr lang="en-US" altLang="en-US" sz="2800" b="1" dirty="0" err="1">
                <a:solidFill>
                  <a:schemeClr val="tx1"/>
                </a:solidFill>
              </a:rPr>
              <a:t>linh</a:t>
            </a:r>
            <a:r>
              <a:rPr lang="en-US" altLang="en-US" sz="2800" b="1" dirty="0">
                <a:solidFill>
                  <a:schemeClr val="tx1"/>
                </a:solidFill>
              </a:rPr>
              <a:t> </a:t>
            </a:r>
            <a:r>
              <a:rPr lang="en-US" altLang="en-US" sz="2800" b="1" dirty="0" err="1">
                <a:solidFill>
                  <a:schemeClr val="tx1"/>
                </a:solidFill>
              </a:rPr>
              <a:t>kiện</a:t>
            </a:r>
            <a:r>
              <a:rPr lang="en-US" altLang="en-US" sz="2800" b="1" dirty="0">
                <a:solidFill>
                  <a:schemeClr val="tx1"/>
                </a:solidFill>
              </a:rPr>
              <a:t>.</a:t>
            </a:r>
          </a:p>
        </p:txBody>
      </p:sp>
      <p:sp>
        <p:nvSpPr>
          <p:cNvPr id="17" name="Line Callout 1 20">
            <a:extLst>
              <a:ext uri="{FF2B5EF4-FFF2-40B4-BE49-F238E27FC236}">
                <a16:creationId xmlns:a16="http://schemas.microsoft.com/office/drawing/2014/main" id="{3953C267-B960-4B9F-8D0E-E12F2C310C85}"/>
              </a:ext>
            </a:extLst>
          </p:cNvPr>
          <p:cNvSpPr/>
          <p:nvPr/>
        </p:nvSpPr>
        <p:spPr>
          <a:xfrm>
            <a:off x="8686800" y="112697"/>
            <a:ext cx="3276600" cy="954107"/>
          </a:xfrm>
          <a:prstGeom prst="borderCallout1">
            <a:avLst>
              <a:gd name="adj1" fmla="val 101914"/>
              <a:gd name="adj2" fmla="val 902"/>
              <a:gd name="adj3" fmla="val 135587"/>
              <a:gd name="adj4" fmla="val -8437"/>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defRPr/>
            </a:pPr>
            <a:r>
              <a:rPr lang="en-US" altLang="en-US" sz="2800" b="1" dirty="0">
                <a:solidFill>
                  <a:schemeClr val="tx1"/>
                </a:solidFill>
              </a:rPr>
              <a:t>Do </a:t>
            </a:r>
            <a:r>
              <a:rPr lang="en-US" altLang="en-US" sz="2800" b="1" dirty="0" err="1">
                <a:solidFill>
                  <a:schemeClr val="tx1"/>
                </a:solidFill>
              </a:rPr>
              <a:t>lỗi</a:t>
            </a:r>
            <a:r>
              <a:rPr lang="en-US" altLang="en-US" sz="2800" b="1" dirty="0">
                <a:solidFill>
                  <a:schemeClr val="tx1"/>
                </a:solidFill>
              </a:rPr>
              <a:t> </a:t>
            </a:r>
            <a:r>
              <a:rPr lang="en-US" altLang="en-US" sz="2800" b="1" dirty="0" err="1">
                <a:solidFill>
                  <a:schemeClr val="tx1"/>
                </a:solidFill>
              </a:rPr>
              <a:t>phần</a:t>
            </a:r>
            <a:r>
              <a:rPr lang="en-US" altLang="en-US" sz="2800" b="1" dirty="0">
                <a:solidFill>
                  <a:schemeClr val="tx1"/>
                </a:solidFill>
              </a:rPr>
              <a:t> </a:t>
            </a:r>
            <a:r>
              <a:rPr lang="en-US" altLang="en-US" sz="2800" b="1" dirty="0" err="1">
                <a:solidFill>
                  <a:schemeClr val="tx1"/>
                </a:solidFill>
              </a:rPr>
              <a:t>mềm</a:t>
            </a:r>
            <a:r>
              <a:rPr lang="en-US" altLang="en-US" sz="2800" b="1" dirty="0">
                <a:solidFill>
                  <a:schemeClr val="tx1"/>
                </a:solidFill>
              </a:rPr>
              <a:t>, </a:t>
            </a:r>
            <a:r>
              <a:rPr lang="en-US" altLang="en-US" sz="2800" b="1" dirty="0" err="1">
                <a:solidFill>
                  <a:schemeClr val="tx1"/>
                </a:solidFill>
              </a:rPr>
              <a:t>hệ</a:t>
            </a:r>
            <a:r>
              <a:rPr lang="en-US" altLang="en-US" sz="2800" b="1" dirty="0">
                <a:solidFill>
                  <a:schemeClr val="tx1"/>
                </a:solidFill>
              </a:rPr>
              <a:t> </a:t>
            </a:r>
            <a:r>
              <a:rPr lang="en-US" altLang="en-US" sz="2800" b="1" dirty="0" err="1">
                <a:solidFill>
                  <a:schemeClr val="tx1"/>
                </a:solidFill>
              </a:rPr>
              <a:t>điều</a:t>
            </a:r>
            <a:r>
              <a:rPr lang="en-US" altLang="en-US" sz="2800" b="1" dirty="0">
                <a:solidFill>
                  <a:schemeClr val="tx1"/>
                </a:solidFill>
              </a:rPr>
              <a:t> </a:t>
            </a:r>
            <a:r>
              <a:rPr lang="en-US" altLang="en-US" sz="2800" b="1" dirty="0" err="1">
                <a:solidFill>
                  <a:schemeClr val="tx1"/>
                </a:solidFill>
              </a:rPr>
              <a:t>hành</a:t>
            </a:r>
            <a:r>
              <a:rPr lang="en-US" altLang="en-US" sz="2800" b="1" dirty="0">
                <a:solidFill>
                  <a:schemeClr val="tx1"/>
                </a:solidFill>
              </a:rPr>
              <a:t>.</a:t>
            </a:r>
          </a:p>
        </p:txBody>
      </p:sp>
      <p:sp>
        <p:nvSpPr>
          <p:cNvPr id="18" name="Line Callout 1 22">
            <a:extLst>
              <a:ext uri="{FF2B5EF4-FFF2-40B4-BE49-F238E27FC236}">
                <a16:creationId xmlns:a16="http://schemas.microsoft.com/office/drawing/2014/main" id="{7517E0BA-A22E-4B1E-9E67-2273327ED205}"/>
              </a:ext>
            </a:extLst>
          </p:cNvPr>
          <p:cNvSpPr/>
          <p:nvPr/>
        </p:nvSpPr>
        <p:spPr>
          <a:xfrm>
            <a:off x="9153527" y="2945256"/>
            <a:ext cx="2809876" cy="954107"/>
          </a:xfrm>
          <a:prstGeom prst="borderCallout1">
            <a:avLst>
              <a:gd name="adj1" fmla="val 30702"/>
              <a:gd name="adj2" fmla="val -8986"/>
              <a:gd name="adj3" fmla="val 24695"/>
              <a:gd name="adj4" fmla="val -1284"/>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defRPr/>
            </a:pPr>
            <a:r>
              <a:rPr lang="en-US" altLang="en-US" sz="2800" b="1" dirty="0">
                <a:solidFill>
                  <a:schemeClr val="tx1"/>
                </a:solidFill>
              </a:rPr>
              <a:t>Do </a:t>
            </a:r>
            <a:r>
              <a:rPr lang="en-US" altLang="en-US" sz="2800" b="1" dirty="0" err="1">
                <a:solidFill>
                  <a:schemeClr val="tx1"/>
                </a:solidFill>
              </a:rPr>
              <a:t>cách</a:t>
            </a:r>
            <a:r>
              <a:rPr lang="en-US" altLang="en-US" sz="2800" b="1" dirty="0">
                <a:solidFill>
                  <a:schemeClr val="tx1"/>
                </a:solidFill>
              </a:rPr>
              <a:t> </a:t>
            </a:r>
            <a:r>
              <a:rPr lang="en-US" altLang="en-US" sz="2800" b="1" dirty="0" err="1">
                <a:solidFill>
                  <a:schemeClr val="tx1"/>
                </a:solidFill>
              </a:rPr>
              <a:t>sử</a:t>
            </a:r>
            <a:r>
              <a:rPr lang="en-US" altLang="en-US" sz="2800" b="1" dirty="0">
                <a:solidFill>
                  <a:schemeClr val="tx1"/>
                </a:solidFill>
              </a:rPr>
              <a:t> </a:t>
            </a:r>
            <a:r>
              <a:rPr lang="en-US" altLang="en-US" sz="2800" b="1" dirty="0" err="1">
                <a:solidFill>
                  <a:schemeClr val="tx1"/>
                </a:solidFill>
              </a:rPr>
              <a:t>dụng</a:t>
            </a:r>
            <a:r>
              <a:rPr lang="en-US" altLang="en-US" sz="2800" b="1" dirty="0">
                <a:solidFill>
                  <a:schemeClr val="tx1"/>
                </a:solidFill>
              </a:rPr>
              <a:t> </a:t>
            </a:r>
            <a:r>
              <a:rPr lang="en-US" altLang="en-US" sz="2800" b="1" dirty="0" err="1">
                <a:solidFill>
                  <a:schemeClr val="tx1"/>
                </a:solidFill>
              </a:rPr>
              <a:t>không</a:t>
            </a:r>
            <a:r>
              <a:rPr lang="en-US" altLang="en-US" sz="2800" b="1" dirty="0">
                <a:solidFill>
                  <a:schemeClr val="tx1"/>
                </a:solidFill>
              </a:rPr>
              <a:t> </a:t>
            </a:r>
            <a:r>
              <a:rPr lang="en-US" altLang="en-US" sz="2800" b="1" dirty="0" err="1">
                <a:solidFill>
                  <a:schemeClr val="tx1"/>
                </a:solidFill>
              </a:rPr>
              <a:t>đúng</a:t>
            </a:r>
            <a:endParaRPr lang="en-US" altLang="en-US" sz="2800" b="1" dirty="0">
              <a:solidFill>
                <a:schemeClr val="tx1"/>
              </a:solidFill>
            </a:endParaRPr>
          </a:p>
        </p:txBody>
      </p:sp>
      <p:sp>
        <p:nvSpPr>
          <p:cNvPr id="19" name="Line Callout 1 23">
            <a:extLst>
              <a:ext uri="{FF2B5EF4-FFF2-40B4-BE49-F238E27FC236}">
                <a16:creationId xmlns:a16="http://schemas.microsoft.com/office/drawing/2014/main" id="{5A9F4E4B-43A7-4206-AB9A-4F7632A7AADA}"/>
              </a:ext>
            </a:extLst>
          </p:cNvPr>
          <p:cNvSpPr/>
          <p:nvPr/>
        </p:nvSpPr>
        <p:spPr>
          <a:xfrm>
            <a:off x="8793166" y="1434645"/>
            <a:ext cx="3170239" cy="954107"/>
          </a:xfrm>
          <a:prstGeom prst="borderCallout1">
            <a:avLst>
              <a:gd name="adj1" fmla="val 101642"/>
              <a:gd name="adj2" fmla="val 9187"/>
              <a:gd name="adj3" fmla="val 138151"/>
              <a:gd name="adj4" fmla="val 3980"/>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buFontTx/>
              <a:buChar char="-"/>
              <a:defRPr/>
            </a:pPr>
            <a:r>
              <a:rPr lang="en-US" altLang="en-US" sz="2800" b="1" dirty="0">
                <a:solidFill>
                  <a:schemeClr val="tx1"/>
                </a:solidFill>
              </a:rPr>
              <a:t>Do </a:t>
            </a:r>
            <a:r>
              <a:rPr lang="en-US" altLang="en-US" sz="2800" b="1" dirty="0" err="1">
                <a:solidFill>
                  <a:schemeClr val="tx1"/>
                </a:solidFill>
              </a:rPr>
              <a:t>môi</a:t>
            </a:r>
            <a:r>
              <a:rPr lang="en-US" altLang="en-US" sz="2800" b="1" dirty="0">
                <a:solidFill>
                  <a:schemeClr val="tx1"/>
                </a:solidFill>
              </a:rPr>
              <a:t> </a:t>
            </a:r>
            <a:r>
              <a:rPr lang="en-US" altLang="en-US" sz="2800" b="1" dirty="0" err="1">
                <a:solidFill>
                  <a:schemeClr val="tx1"/>
                </a:solidFill>
              </a:rPr>
              <a:t>trường</a:t>
            </a:r>
            <a:r>
              <a:rPr lang="en-US" altLang="en-US" sz="2800" b="1" dirty="0">
                <a:solidFill>
                  <a:schemeClr val="tx1"/>
                </a:solidFill>
              </a:rPr>
              <a:t> </a:t>
            </a:r>
            <a:r>
              <a:rPr lang="en-US" altLang="en-US" sz="2800" b="1" dirty="0" err="1">
                <a:solidFill>
                  <a:schemeClr val="tx1"/>
                </a:solidFill>
              </a:rPr>
              <a:t>làm</a:t>
            </a:r>
            <a:r>
              <a:rPr lang="en-US" altLang="en-US" sz="2800" b="1" dirty="0">
                <a:solidFill>
                  <a:schemeClr val="tx1"/>
                </a:solidFill>
              </a:rPr>
              <a:t> </a:t>
            </a:r>
            <a:r>
              <a:rPr lang="en-US" altLang="en-US" sz="2800" b="1" dirty="0" err="1">
                <a:solidFill>
                  <a:schemeClr val="tx1"/>
                </a:solidFill>
              </a:rPr>
              <a:t>giảm</a:t>
            </a:r>
            <a:r>
              <a:rPr lang="en-US" altLang="en-US" sz="2800" b="1" dirty="0">
                <a:solidFill>
                  <a:schemeClr val="tx1"/>
                </a:solidFill>
              </a:rPr>
              <a:t> </a:t>
            </a:r>
            <a:r>
              <a:rPr lang="en-US" altLang="en-US" sz="2800" b="1" dirty="0" err="1">
                <a:solidFill>
                  <a:schemeClr val="tx1"/>
                </a:solidFill>
              </a:rPr>
              <a:t>tuổi</a:t>
            </a:r>
            <a:r>
              <a:rPr lang="en-US" altLang="en-US" sz="2800" b="1" dirty="0">
                <a:solidFill>
                  <a:schemeClr val="tx1"/>
                </a:solidFill>
              </a:rPr>
              <a:t> </a:t>
            </a:r>
            <a:r>
              <a:rPr lang="en-US" altLang="en-US" sz="2800" b="1" dirty="0" err="1">
                <a:solidFill>
                  <a:schemeClr val="tx1"/>
                </a:solidFill>
              </a:rPr>
              <a:t>thọ</a:t>
            </a:r>
            <a:r>
              <a:rPr lang="en-US" altLang="en-US" sz="2800" b="1" dirty="0">
                <a:solidFill>
                  <a:schemeClr val="tx1"/>
                </a:solidFill>
              </a:rPr>
              <a:t> MT.</a:t>
            </a:r>
          </a:p>
        </p:txBody>
      </p:sp>
      <p:sp>
        <p:nvSpPr>
          <p:cNvPr id="20" name="Line Callout 1 24">
            <a:extLst>
              <a:ext uri="{FF2B5EF4-FFF2-40B4-BE49-F238E27FC236}">
                <a16:creationId xmlns:a16="http://schemas.microsoft.com/office/drawing/2014/main" id="{C8D9928A-3A27-4576-8A52-B4EBA2708646}"/>
              </a:ext>
            </a:extLst>
          </p:cNvPr>
          <p:cNvSpPr/>
          <p:nvPr/>
        </p:nvSpPr>
        <p:spPr>
          <a:xfrm>
            <a:off x="8001000" y="5320609"/>
            <a:ext cx="3962400" cy="1384995"/>
          </a:xfrm>
          <a:prstGeom prst="borderCallout1">
            <a:avLst>
              <a:gd name="adj1" fmla="val -59523"/>
              <a:gd name="adj2" fmla="val -15081"/>
              <a:gd name="adj3" fmla="val -2410"/>
              <a:gd name="adj4" fmla="val -432"/>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defRPr/>
            </a:pPr>
            <a:r>
              <a:rPr lang="en-US" altLang="en-US" sz="2800" dirty="0" err="1">
                <a:solidFill>
                  <a:srgbClr val="000066"/>
                </a:solidFill>
              </a:rPr>
              <a:t>Gây</a:t>
            </a:r>
            <a:r>
              <a:rPr lang="en-US" altLang="en-US" sz="2800" dirty="0">
                <a:solidFill>
                  <a:srgbClr val="000066"/>
                </a:solidFill>
              </a:rPr>
              <a:t> </a:t>
            </a:r>
            <a:r>
              <a:rPr lang="en-US" altLang="en-US" sz="2800" dirty="0" err="1">
                <a:solidFill>
                  <a:srgbClr val="000066"/>
                </a:solidFill>
              </a:rPr>
              <a:t>mất</a:t>
            </a:r>
            <a:r>
              <a:rPr lang="en-US" altLang="en-US" sz="2800" dirty="0">
                <a:solidFill>
                  <a:srgbClr val="000066"/>
                </a:solidFill>
              </a:rPr>
              <a:t> </a:t>
            </a:r>
            <a:r>
              <a:rPr lang="en-US" altLang="en-US" sz="2800" dirty="0" err="1">
                <a:solidFill>
                  <a:srgbClr val="000066"/>
                </a:solidFill>
              </a:rPr>
              <a:t>thông</a:t>
            </a:r>
            <a:r>
              <a:rPr lang="en-US" altLang="en-US" sz="2800" dirty="0">
                <a:solidFill>
                  <a:srgbClr val="000066"/>
                </a:solidFill>
              </a:rPr>
              <a:t> tin </a:t>
            </a:r>
            <a:r>
              <a:rPr lang="en-US" altLang="en-US" sz="2800" dirty="0" err="1">
                <a:solidFill>
                  <a:srgbClr val="000066"/>
                </a:solidFill>
              </a:rPr>
              <a:t>máy</a:t>
            </a:r>
            <a:r>
              <a:rPr lang="en-US" altLang="en-US" sz="2800" dirty="0">
                <a:solidFill>
                  <a:srgbClr val="000066"/>
                </a:solidFill>
              </a:rPr>
              <a:t> </a:t>
            </a:r>
            <a:r>
              <a:rPr lang="en-US" altLang="en-US" sz="2800" dirty="0" err="1">
                <a:solidFill>
                  <a:srgbClr val="000066"/>
                </a:solidFill>
              </a:rPr>
              <a:t>tính</a:t>
            </a:r>
            <a:r>
              <a:rPr lang="en-US" altLang="en-US" sz="2800" dirty="0">
                <a:solidFill>
                  <a:srgbClr val="000066"/>
                </a:solidFill>
              </a:rPr>
              <a:t> </a:t>
            </a:r>
            <a:r>
              <a:rPr lang="en-US" altLang="en-US" sz="2800" dirty="0" err="1">
                <a:solidFill>
                  <a:srgbClr val="000066"/>
                </a:solidFill>
              </a:rPr>
              <a:t>với</a:t>
            </a:r>
            <a:r>
              <a:rPr lang="en-US" altLang="en-US" sz="2800" dirty="0">
                <a:solidFill>
                  <a:srgbClr val="000066"/>
                </a:solidFill>
              </a:rPr>
              <a:t> </a:t>
            </a:r>
            <a:r>
              <a:rPr lang="en-US" altLang="en-US" sz="2800" dirty="0" err="1">
                <a:solidFill>
                  <a:srgbClr val="000066"/>
                </a:solidFill>
              </a:rPr>
              <a:t>những</a:t>
            </a:r>
            <a:r>
              <a:rPr lang="en-US" altLang="en-US" sz="2800" dirty="0">
                <a:solidFill>
                  <a:srgbClr val="000066"/>
                </a:solidFill>
              </a:rPr>
              <a:t> </a:t>
            </a:r>
            <a:r>
              <a:rPr lang="en-US" altLang="en-US" sz="2800" dirty="0" err="1">
                <a:solidFill>
                  <a:srgbClr val="000066"/>
                </a:solidFill>
              </a:rPr>
              <a:t>hậu</a:t>
            </a:r>
            <a:r>
              <a:rPr lang="en-US" altLang="en-US" sz="2800" dirty="0">
                <a:solidFill>
                  <a:srgbClr val="000066"/>
                </a:solidFill>
              </a:rPr>
              <a:t> </a:t>
            </a:r>
            <a:r>
              <a:rPr lang="en-US" altLang="en-US" sz="2800" dirty="0" err="1">
                <a:solidFill>
                  <a:srgbClr val="000066"/>
                </a:solidFill>
              </a:rPr>
              <a:t>quả</a:t>
            </a:r>
            <a:r>
              <a:rPr lang="en-US" altLang="en-US" sz="2800" dirty="0">
                <a:solidFill>
                  <a:srgbClr val="000066"/>
                </a:solidFill>
              </a:rPr>
              <a:t> </a:t>
            </a:r>
            <a:r>
              <a:rPr lang="en-US" altLang="en-US" sz="2800" dirty="0" err="1">
                <a:solidFill>
                  <a:srgbClr val="000066"/>
                </a:solidFill>
              </a:rPr>
              <a:t>nghiêm</a:t>
            </a:r>
            <a:r>
              <a:rPr lang="en-US" altLang="en-US" sz="2800" dirty="0">
                <a:solidFill>
                  <a:srgbClr val="000066"/>
                </a:solidFill>
              </a:rPr>
              <a:t> </a:t>
            </a:r>
            <a:r>
              <a:rPr lang="en-US" altLang="en-US" sz="2800" dirty="0" err="1">
                <a:solidFill>
                  <a:srgbClr val="000066"/>
                </a:solidFill>
              </a:rPr>
              <a:t>trọng</a:t>
            </a:r>
            <a:r>
              <a:rPr lang="en-US" altLang="en-US" sz="2800" dirty="0">
                <a:solidFill>
                  <a:srgbClr val="000066"/>
                </a:solidFill>
              </a:rPr>
              <a:t>.</a:t>
            </a:r>
          </a:p>
        </p:txBody>
      </p:sp>
      <p:sp>
        <p:nvSpPr>
          <p:cNvPr id="21" name="Line Callout 1 25">
            <a:extLst>
              <a:ext uri="{FF2B5EF4-FFF2-40B4-BE49-F238E27FC236}">
                <a16:creationId xmlns:a16="http://schemas.microsoft.com/office/drawing/2014/main" id="{FAD0F36E-C04C-4288-BC0D-0A8DDF7A6964}"/>
              </a:ext>
            </a:extLst>
          </p:cNvPr>
          <p:cNvSpPr/>
          <p:nvPr/>
        </p:nvSpPr>
        <p:spPr>
          <a:xfrm>
            <a:off x="8001000" y="4240657"/>
            <a:ext cx="3962400" cy="954107"/>
          </a:xfrm>
          <a:prstGeom prst="borderCallout1">
            <a:avLst>
              <a:gd name="adj1" fmla="val 26217"/>
              <a:gd name="adj2" fmla="val -187"/>
              <a:gd name="adj3" fmla="val 28103"/>
              <a:gd name="adj4" fmla="val -15390"/>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spcBef>
                <a:spcPct val="50000"/>
              </a:spcBef>
              <a:defRPr/>
            </a:pPr>
            <a:r>
              <a:rPr lang="en-US" altLang="en-US" sz="2800" dirty="0" err="1">
                <a:solidFill>
                  <a:srgbClr val="000066"/>
                </a:solidFill>
              </a:rPr>
              <a:t>Xuất</a:t>
            </a:r>
            <a:r>
              <a:rPr lang="en-US" altLang="en-US" sz="2800" dirty="0">
                <a:solidFill>
                  <a:srgbClr val="000066"/>
                </a:solidFill>
              </a:rPr>
              <a:t> </a:t>
            </a:r>
            <a:r>
              <a:rPr lang="en-US" altLang="en-US" sz="2800" dirty="0" err="1">
                <a:solidFill>
                  <a:srgbClr val="000066"/>
                </a:solidFill>
              </a:rPr>
              <a:t>hiện</a:t>
            </a:r>
            <a:r>
              <a:rPr lang="en-US" altLang="en-US" sz="2800" dirty="0">
                <a:solidFill>
                  <a:srgbClr val="000066"/>
                </a:solidFill>
              </a:rPr>
              <a:t> </a:t>
            </a:r>
            <a:r>
              <a:rPr lang="en-US" altLang="en-US" sz="2800" dirty="0" err="1">
                <a:solidFill>
                  <a:srgbClr val="000066"/>
                </a:solidFill>
              </a:rPr>
              <a:t>trong</a:t>
            </a:r>
            <a:r>
              <a:rPr lang="en-US" altLang="en-US" sz="2800" dirty="0">
                <a:solidFill>
                  <a:srgbClr val="000066"/>
                </a:solidFill>
              </a:rPr>
              <a:t> </a:t>
            </a:r>
            <a:r>
              <a:rPr lang="en-US" altLang="en-US" sz="2800" dirty="0" err="1">
                <a:solidFill>
                  <a:srgbClr val="000066"/>
                </a:solidFill>
              </a:rPr>
              <a:t>những</a:t>
            </a:r>
            <a:r>
              <a:rPr lang="en-US" altLang="en-US" sz="2800" dirty="0">
                <a:solidFill>
                  <a:srgbClr val="000066"/>
                </a:solidFill>
              </a:rPr>
              <a:t> </a:t>
            </a:r>
            <a:r>
              <a:rPr lang="en-US" altLang="en-US" sz="2800" dirty="0" err="1">
                <a:solidFill>
                  <a:srgbClr val="000066"/>
                </a:solidFill>
              </a:rPr>
              <a:t>năm</a:t>
            </a:r>
            <a:r>
              <a:rPr lang="en-US" altLang="en-US" sz="2800" dirty="0">
                <a:solidFill>
                  <a:srgbClr val="000066"/>
                </a:solidFill>
              </a:rPr>
              <a:t> 80 </a:t>
            </a:r>
            <a:r>
              <a:rPr lang="en-US" altLang="en-US" sz="2800" dirty="0" err="1">
                <a:solidFill>
                  <a:srgbClr val="000066"/>
                </a:solidFill>
              </a:rPr>
              <a:t>của</a:t>
            </a:r>
            <a:r>
              <a:rPr lang="en-US" altLang="en-US" sz="2800" dirty="0">
                <a:solidFill>
                  <a:srgbClr val="000066"/>
                </a:solidFill>
              </a:rPr>
              <a:t> </a:t>
            </a:r>
            <a:r>
              <a:rPr lang="en-US" altLang="en-US" sz="2800" dirty="0" err="1">
                <a:solidFill>
                  <a:srgbClr val="000066"/>
                </a:solidFill>
              </a:rPr>
              <a:t>thế</a:t>
            </a:r>
            <a:r>
              <a:rPr lang="en-US" altLang="en-US" sz="2800" dirty="0">
                <a:solidFill>
                  <a:srgbClr val="000066"/>
                </a:solidFill>
              </a:rPr>
              <a:t> </a:t>
            </a:r>
            <a:r>
              <a:rPr lang="en-US" altLang="en-US" sz="2800" dirty="0" err="1">
                <a:solidFill>
                  <a:srgbClr val="000066"/>
                </a:solidFill>
              </a:rPr>
              <a:t>kỉ</a:t>
            </a:r>
            <a:r>
              <a:rPr lang="en-US" altLang="en-US" sz="2800" dirty="0">
                <a:solidFill>
                  <a:srgbClr val="000066"/>
                </a:solidFill>
              </a:rPr>
              <a:t> XX.</a:t>
            </a:r>
          </a:p>
        </p:txBody>
      </p:sp>
      <p:sp>
        <p:nvSpPr>
          <p:cNvPr id="22" name="Line Callout 1 26">
            <a:extLst>
              <a:ext uri="{FF2B5EF4-FFF2-40B4-BE49-F238E27FC236}">
                <a16:creationId xmlns:a16="http://schemas.microsoft.com/office/drawing/2014/main" id="{6A3CDD32-E4B0-43D4-9A87-28BB1290AB27}"/>
              </a:ext>
            </a:extLst>
          </p:cNvPr>
          <p:cNvSpPr/>
          <p:nvPr/>
        </p:nvSpPr>
        <p:spPr>
          <a:xfrm>
            <a:off x="304800" y="4937237"/>
            <a:ext cx="4038600" cy="1815882"/>
          </a:xfrm>
          <a:prstGeom prst="borderCallout1">
            <a:avLst>
              <a:gd name="adj1" fmla="val -3032"/>
              <a:gd name="adj2" fmla="val 56858"/>
              <a:gd name="adj3" fmla="val -22112"/>
              <a:gd name="adj4" fmla="val 57707"/>
            </a:avLst>
          </a:prstGeom>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altLang="en-US" sz="2800" dirty="0" err="1">
                <a:solidFill>
                  <a:schemeClr val="tx1"/>
                </a:solidFill>
              </a:rPr>
              <a:t>Sự</a:t>
            </a:r>
            <a:r>
              <a:rPr lang="en-US" altLang="en-US" sz="2800" dirty="0">
                <a:solidFill>
                  <a:schemeClr val="tx1"/>
                </a:solidFill>
              </a:rPr>
              <a:t> </a:t>
            </a:r>
            <a:r>
              <a:rPr lang="en-US" altLang="en-US" sz="2800" dirty="0" err="1">
                <a:solidFill>
                  <a:schemeClr val="tx1"/>
                </a:solidFill>
              </a:rPr>
              <a:t>mất</a:t>
            </a:r>
            <a:r>
              <a:rPr lang="en-US" altLang="en-US" sz="2800" dirty="0">
                <a:solidFill>
                  <a:schemeClr val="tx1"/>
                </a:solidFill>
              </a:rPr>
              <a:t> an </a:t>
            </a:r>
            <a:r>
              <a:rPr lang="en-US" altLang="en-US" sz="2800" dirty="0" err="1">
                <a:solidFill>
                  <a:schemeClr val="tx1"/>
                </a:solidFill>
              </a:rPr>
              <a:t>toàn</a:t>
            </a:r>
            <a:r>
              <a:rPr lang="en-US" altLang="en-US" sz="2800" dirty="0">
                <a:solidFill>
                  <a:schemeClr val="tx1"/>
                </a:solidFill>
              </a:rPr>
              <a:t> </a:t>
            </a:r>
            <a:r>
              <a:rPr lang="en-US" altLang="en-US" sz="2800" dirty="0" err="1">
                <a:solidFill>
                  <a:schemeClr val="tx1"/>
                </a:solidFill>
              </a:rPr>
              <a:t>thông</a:t>
            </a:r>
            <a:r>
              <a:rPr lang="en-US" altLang="en-US" sz="2800" dirty="0">
                <a:solidFill>
                  <a:schemeClr val="tx1"/>
                </a:solidFill>
              </a:rPr>
              <a:t> tin ở </a:t>
            </a:r>
            <a:r>
              <a:rPr lang="en-US" altLang="en-US" sz="2800" dirty="0" err="1">
                <a:solidFill>
                  <a:schemeClr val="tx1"/>
                </a:solidFill>
              </a:rPr>
              <a:t>quy</a:t>
            </a:r>
            <a:r>
              <a:rPr lang="en-US" altLang="en-US" sz="2800" dirty="0">
                <a:solidFill>
                  <a:schemeClr val="tx1"/>
                </a:solidFill>
              </a:rPr>
              <a:t> </a:t>
            </a:r>
            <a:r>
              <a:rPr lang="en-US" altLang="en-US" sz="2800" dirty="0" err="1">
                <a:solidFill>
                  <a:schemeClr val="tx1"/>
                </a:solidFill>
              </a:rPr>
              <a:t>mô</a:t>
            </a:r>
            <a:r>
              <a:rPr lang="en-US" altLang="en-US" sz="2800" dirty="0">
                <a:solidFill>
                  <a:schemeClr val="tx1"/>
                </a:solidFill>
              </a:rPr>
              <a:t> </a:t>
            </a:r>
            <a:r>
              <a:rPr lang="en-US" altLang="en-US" sz="2800" dirty="0" err="1">
                <a:solidFill>
                  <a:schemeClr val="tx1"/>
                </a:solidFill>
              </a:rPr>
              <a:t>lớn</a:t>
            </a:r>
            <a:r>
              <a:rPr lang="en-US" altLang="en-US" sz="2800" dirty="0">
                <a:solidFill>
                  <a:schemeClr val="tx1"/>
                </a:solidFill>
              </a:rPr>
              <a:t> </a:t>
            </a:r>
            <a:r>
              <a:rPr lang="en-US" altLang="en-US" sz="2800" dirty="0" err="1">
                <a:solidFill>
                  <a:schemeClr val="tx1"/>
                </a:solidFill>
              </a:rPr>
              <a:t>có</a:t>
            </a:r>
            <a:r>
              <a:rPr lang="en-US" altLang="en-US" sz="2800" dirty="0">
                <a:solidFill>
                  <a:schemeClr val="tx1"/>
                </a:solidFill>
              </a:rPr>
              <a:t> </a:t>
            </a:r>
            <a:r>
              <a:rPr lang="en-US" altLang="en-US" sz="2800" dirty="0" err="1">
                <a:solidFill>
                  <a:schemeClr val="tx1"/>
                </a:solidFill>
              </a:rPr>
              <a:t>thể</a:t>
            </a:r>
            <a:r>
              <a:rPr lang="en-US" altLang="en-US" sz="2800" dirty="0">
                <a:solidFill>
                  <a:schemeClr val="tx1"/>
                </a:solidFill>
              </a:rPr>
              <a:t> </a:t>
            </a:r>
            <a:r>
              <a:rPr lang="en-US" altLang="en-US" sz="2800" dirty="0" err="1">
                <a:solidFill>
                  <a:schemeClr val="tx1"/>
                </a:solidFill>
              </a:rPr>
              <a:t>đưa</a:t>
            </a:r>
            <a:r>
              <a:rPr lang="en-US" altLang="en-US" sz="2800" dirty="0">
                <a:solidFill>
                  <a:schemeClr val="tx1"/>
                </a:solidFill>
              </a:rPr>
              <a:t> </a:t>
            </a:r>
            <a:r>
              <a:rPr lang="en-US" altLang="en-US" sz="2800" dirty="0" err="1">
                <a:solidFill>
                  <a:schemeClr val="tx1"/>
                </a:solidFill>
              </a:rPr>
              <a:t>tới</a:t>
            </a:r>
            <a:r>
              <a:rPr lang="en-US" altLang="en-US" sz="2800" dirty="0">
                <a:solidFill>
                  <a:schemeClr val="tx1"/>
                </a:solidFill>
              </a:rPr>
              <a:t> </a:t>
            </a:r>
            <a:r>
              <a:rPr lang="en-US" altLang="en-US" sz="2800" dirty="0" err="1">
                <a:solidFill>
                  <a:schemeClr val="tx1"/>
                </a:solidFill>
              </a:rPr>
              <a:t>những</a:t>
            </a:r>
            <a:r>
              <a:rPr lang="en-US" altLang="en-US" sz="2800" dirty="0">
                <a:solidFill>
                  <a:schemeClr val="tx1"/>
                </a:solidFill>
              </a:rPr>
              <a:t> </a:t>
            </a:r>
            <a:r>
              <a:rPr lang="en-US" altLang="en-US" sz="2800" dirty="0" err="1">
                <a:solidFill>
                  <a:schemeClr val="tx1"/>
                </a:solidFill>
              </a:rPr>
              <a:t>hậu</a:t>
            </a:r>
            <a:r>
              <a:rPr lang="en-US" altLang="en-US" sz="2800" dirty="0">
                <a:solidFill>
                  <a:schemeClr val="tx1"/>
                </a:solidFill>
              </a:rPr>
              <a:t> </a:t>
            </a:r>
            <a:r>
              <a:rPr lang="en-US" altLang="en-US" sz="2800" dirty="0" err="1">
                <a:solidFill>
                  <a:schemeClr val="tx1"/>
                </a:solidFill>
              </a:rPr>
              <a:t>quả</a:t>
            </a:r>
            <a:r>
              <a:rPr lang="en-US" altLang="en-US" sz="2800" dirty="0">
                <a:solidFill>
                  <a:schemeClr val="tx1"/>
                </a:solidFill>
              </a:rPr>
              <a:t> </a:t>
            </a:r>
            <a:r>
              <a:rPr lang="en-US" altLang="en-US" sz="2800" dirty="0" err="1">
                <a:solidFill>
                  <a:schemeClr val="tx1"/>
                </a:solidFill>
              </a:rPr>
              <a:t>vô</a:t>
            </a:r>
            <a:r>
              <a:rPr lang="en-US" altLang="en-US" sz="2800" dirty="0">
                <a:solidFill>
                  <a:schemeClr val="tx1"/>
                </a:solidFill>
              </a:rPr>
              <a:t> </a:t>
            </a:r>
            <a:r>
              <a:rPr lang="en-US" altLang="en-US" sz="2800" dirty="0" err="1">
                <a:solidFill>
                  <a:schemeClr val="tx1"/>
                </a:solidFill>
              </a:rPr>
              <a:t>cùng</a:t>
            </a:r>
            <a:r>
              <a:rPr lang="en-US" altLang="en-US" sz="2800" dirty="0">
                <a:solidFill>
                  <a:schemeClr val="tx1"/>
                </a:solidFill>
              </a:rPr>
              <a:t> to </a:t>
            </a:r>
            <a:r>
              <a:rPr lang="en-US" altLang="en-US" sz="2800" dirty="0" err="1">
                <a:solidFill>
                  <a:schemeClr val="tx1"/>
                </a:solidFill>
              </a:rPr>
              <a:t>lớn</a:t>
            </a:r>
            <a:r>
              <a:rPr lang="en-US" altLang="en-US" sz="2800" dirty="0">
                <a:solidFill>
                  <a:schemeClr val="tx1"/>
                </a:solidFill>
              </a:rPr>
              <a:t>.</a:t>
            </a:r>
            <a:endParaRPr lang="en-US" sz="2800" dirty="0">
              <a:solidFill>
                <a:schemeClr val="tx1"/>
              </a:solidFill>
            </a:endParaRPr>
          </a:p>
        </p:txBody>
      </p:sp>
      <p:pic>
        <p:nvPicPr>
          <p:cNvPr id="23" name="Picture 2">
            <a:extLst>
              <a:ext uri="{FF2B5EF4-FFF2-40B4-BE49-F238E27FC236}">
                <a16:creationId xmlns:a16="http://schemas.microsoft.com/office/drawing/2014/main" id="{EBA2A1A0-DDD6-4FD8-B8D5-C7C11A5D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 y="257180"/>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37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pic>
        <p:nvPicPr>
          <p:cNvPr id="10" name="Picture 1">
            <a:extLst>
              <a:ext uri="{FF2B5EF4-FFF2-40B4-BE49-F238E27FC236}">
                <a16:creationId xmlns:a16="http://schemas.microsoft.com/office/drawing/2014/main" id="{A7E04A01-2A99-4965-8E9E-D5FD4D3670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7311" y="4192458"/>
            <a:ext cx="1828801"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CFDAC4FE-F66F-4ABA-943F-A0F826362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0803" y="4246538"/>
            <a:ext cx="2214564"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Kevin\Desktop\QCS_services_antivrus_removal_spyware_protection.png">
            <a:extLst>
              <a:ext uri="{FF2B5EF4-FFF2-40B4-BE49-F238E27FC236}">
                <a16:creationId xmlns:a16="http://schemas.microsoft.com/office/drawing/2014/main" id="{80A103BC-601D-464F-9784-6567BCDF8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355" y="992315"/>
            <a:ext cx="5334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7C742A8D-BC0F-4DED-B75F-79B6764FC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a) Virus máy tính là gì?</a:t>
            </a:r>
            <a:endParaRPr lang="nl-NL" altLang="en-US" sz="3200" dirty="0">
              <a:solidFill>
                <a:srgbClr val="FF0000"/>
              </a:solidFill>
              <a:latin typeface="+mn-lt"/>
            </a:endParaRPr>
          </a:p>
        </p:txBody>
      </p:sp>
      <p:sp>
        <p:nvSpPr>
          <p:cNvPr id="22" name="Title 1">
            <a:extLst>
              <a:ext uri="{FF2B5EF4-FFF2-40B4-BE49-F238E27FC236}">
                <a16:creationId xmlns:a16="http://schemas.microsoft.com/office/drawing/2014/main" id="{819691AB-6531-4285-9E69-7A2E7623139F}"/>
              </a:ext>
            </a:extLst>
          </p:cNvPr>
          <p:cNvSpPr txBox="1">
            <a:spLocks/>
          </p:cNvSpPr>
          <p:nvPr/>
        </p:nvSpPr>
        <p:spPr bwMode="auto">
          <a:xfrm>
            <a:off x="304800" y="1602747"/>
            <a:ext cx="7289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defRPr/>
            </a:pPr>
            <a:r>
              <a:rPr lang="vi-VN" altLang="en-US" sz="3200" dirty="0">
                <a:solidFill>
                  <a:srgbClr val="FF0000"/>
                </a:solidFill>
                <a:latin typeface="+mn-lt"/>
                <a:sym typeface="Wingdings" panose="05000000000000000000" pitchFamily="2" charset="2"/>
              </a:rPr>
              <a:t></a:t>
            </a:r>
            <a:r>
              <a:rPr lang="en-US" altLang="en-US" sz="3200" dirty="0">
                <a:solidFill>
                  <a:srgbClr val="FF0000"/>
                </a:solidFill>
                <a:latin typeface="+mn-lt"/>
                <a:sym typeface="Wingdings" panose="05000000000000000000" pitchFamily="2" charset="2"/>
              </a:rPr>
              <a:t>-</a:t>
            </a:r>
            <a:r>
              <a:rPr lang="nl-NL" altLang="en-US" sz="3200" b="1" dirty="0">
                <a:latin typeface="+mn-lt"/>
              </a:rPr>
              <a:t>Virus máy tính</a:t>
            </a:r>
            <a:r>
              <a:rPr lang="nl-NL" altLang="en-US" sz="3200" dirty="0">
                <a:latin typeface="+mn-lt"/>
              </a:rPr>
              <a:t> </a:t>
            </a:r>
            <a:r>
              <a:rPr lang="nl-NL" altLang="en-US" sz="3200" b="1" dirty="0">
                <a:latin typeface="+mn-lt"/>
              </a:rPr>
              <a:t>(gọi tắt là virus) </a:t>
            </a:r>
            <a:r>
              <a:rPr lang="nl-NL" altLang="en-US" sz="3200" dirty="0">
                <a:latin typeface="+mn-lt"/>
              </a:rPr>
              <a:t>là một chương trình hay đoạn chương trình có khả năng tự nhân bản hay sao chép chính nó từ đối tượng bị lây nhiễm này sang đối tượng khác mỗi khi đối tượng bị lây nhiễm </a:t>
            </a:r>
            <a:r>
              <a:rPr lang="nl-NL" altLang="en-US" sz="3200" b="1" dirty="0">
                <a:latin typeface="+mn-lt"/>
              </a:rPr>
              <a:t>(vật mang virus)</a:t>
            </a:r>
            <a:r>
              <a:rPr lang="nl-NL" altLang="en-US" sz="3200" dirty="0">
                <a:latin typeface="+mn-lt"/>
              </a:rPr>
              <a:t> được kích hoạt.</a:t>
            </a:r>
            <a:r>
              <a:rPr lang="nl-NL" altLang="en-US" sz="3200" b="1" dirty="0">
                <a:latin typeface="+mn-lt"/>
              </a:rPr>
              <a:t> </a:t>
            </a:r>
            <a:endParaRPr lang="en-US" altLang="en-US" sz="3200" b="1" dirty="0">
              <a:latin typeface="+mn-lt"/>
            </a:endParaRPr>
          </a:p>
        </p:txBody>
      </p:sp>
      <p:sp>
        <p:nvSpPr>
          <p:cNvPr id="23" name="Title 1">
            <a:extLst>
              <a:ext uri="{FF2B5EF4-FFF2-40B4-BE49-F238E27FC236}">
                <a16:creationId xmlns:a16="http://schemas.microsoft.com/office/drawing/2014/main" id="{5BAB92BD-2301-45F4-9812-47B22A01C2B7}"/>
              </a:ext>
            </a:extLst>
          </p:cNvPr>
          <p:cNvSpPr txBox="1">
            <a:spLocks/>
          </p:cNvSpPr>
          <p:nvPr/>
        </p:nvSpPr>
        <p:spPr bwMode="auto">
          <a:xfrm>
            <a:off x="277804" y="4752345"/>
            <a:ext cx="76723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defRPr/>
            </a:pPr>
            <a:r>
              <a:rPr lang="vi-VN" altLang="en-US" sz="3200" dirty="0">
                <a:solidFill>
                  <a:srgbClr val="FF0000"/>
                </a:solidFill>
                <a:latin typeface="+mn-lt"/>
                <a:sym typeface="Wingdings" panose="05000000000000000000" pitchFamily="2" charset="2"/>
              </a:rPr>
              <a:t></a:t>
            </a:r>
            <a:r>
              <a:rPr lang="en-US" altLang="en-US" sz="3200" dirty="0">
                <a:solidFill>
                  <a:srgbClr val="FF0000"/>
                </a:solidFill>
                <a:latin typeface="+mn-lt"/>
                <a:sym typeface="Wingdings" panose="05000000000000000000" pitchFamily="2" charset="2"/>
              </a:rPr>
              <a:t>-</a:t>
            </a:r>
            <a:r>
              <a:rPr lang="nl-NL" altLang="en-US" sz="3200" dirty="0">
                <a:latin typeface="+mn-lt"/>
              </a:rPr>
              <a:t>Vật mang virus có thể là các tệp chương trình, văn bản, bộ nhớ và một số thiết bị máy tính (đĩa cứng, thiết bị nhớ flash,...).</a:t>
            </a:r>
            <a:endParaRPr lang="en-US" altLang="en-US" sz="3200" dirty="0">
              <a:latin typeface="+mn-lt"/>
            </a:endParaRPr>
          </a:p>
        </p:txBody>
      </p:sp>
    </p:spTree>
    <p:extLst>
      <p:ext uri="{BB962C8B-B14F-4D97-AF65-F5344CB8AC3E}">
        <p14:creationId xmlns:p14="http://schemas.microsoft.com/office/powerpoint/2010/main" val="38109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b</a:t>
            </a:r>
            <a:r>
              <a:rPr lang="nl-NL" altLang="en-US" sz="3200" b="1">
                <a:solidFill>
                  <a:srgbClr val="FF0000"/>
                </a:solidFill>
                <a:latin typeface="+mn-lt"/>
              </a:rPr>
              <a:t>) Tác hại của virus máy tính:</a:t>
            </a:r>
            <a:endParaRPr lang="nl-NL" altLang="en-US" sz="3200" dirty="0">
              <a:solidFill>
                <a:srgbClr val="FF0000"/>
              </a:solidFill>
              <a:latin typeface="+mn-lt"/>
            </a:endParaRPr>
          </a:p>
        </p:txBody>
      </p:sp>
      <p:pic>
        <p:nvPicPr>
          <p:cNvPr id="11" name="Picture 5" descr="C:\Users\Kevin\Desktop\virus\windows-seven-cpu-usage-100-percent.jpg">
            <a:extLst>
              <a:ext uri="{FF2B5EF4-FFF2-40B4-BE49-F238E27FC236}">
                <a16:creationId xmlns:a16="http://schemas.microsoft.com/office/drawing/2014/main" id="{8AA230AE-3CA1-4B45-A2AF-F0F688004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1104900"/>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Users\Kevin\Desktop\virus\300x250_1_EN.jpg">
            <a:extLst>
              <a:ext uri="{FF2B5EF4-FFF2-40B4-BE49-F238E27FC236}">
                <a16:creationId xmlns:a16="http://schemas.microsoft.com/office/drawing/2014/main" id="{F51E4A9C-639E-4082-A57F-1E980EC6F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70715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C:\Users\Kevin\Desktop\virus\freeze1.jpg">
            <a:extLst>
              <a:ext uri="{FF2B5EF4-FFF2-40B4-BE49-F238E27FC236}">
                <a16:creationId xmlns:a16="http://schemas.microsoft.com/office/drawing/2014/main" id="{8F10EC0F-8633-41F4-8910-4A7F7BA26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1707150"/>
            <a:ext cx="41910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47FDBD5C-6C62-4E4A-B1A2-18CDE27452BE}"/>
              </a:ext>
            </a:extLst>
          </p:cNvPr>
          <p:cNvSpPr txBox="1">
            <a:spLocks/>
          </p:cNvSpPr>
          <p:nvPr/>
        </p:nvSpPr>
        <p:spPr bwMode="auto">
          <a:xfrm>
            <a:off x="279400" y="4602755"/>
            <a:ext cx="7924800" cy="1569660"/>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latin typeface="+mn-lt"/>
              </a:rPr>
              <a:t>-Tiêu tốn tài nguyên hệ thống.</a:t>
            </a:r>
          </a:p>
          <a:p>
            <a:r>
              <a:rPr lang="nl-NL" altLang="en-US" sz="3200" b="1">
                <a:latin typeface="+mn-lt"/>
              </a:rPr>
              <a:t>Ví dụ: Chạy chậm, treo máy, tắt máy, khởi động lại, không thể kết nối mạng...</a:t>
            </a:r>
            <a:endParaRPr lang="nl-NL" altLang="en-US" sz="3200">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6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solidFill>
                  <a:srgbClr val="FF0000"/>
                </a:solidFill>
                <a:latin typeface="+mn-lt"/>
              </a:rPr>
              <a:t>b) Tác hại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Kevin\Desktop\virus\error1.jpg">
            <a:extLst>
              <a:ext uri="{FF2B5EF4-FFF2-40B4-BE49-F238E27FC236}">
                <a16:creationId xmlns:a16="http://schemas.microsoft.com/office/drawing/2014/main" id="{3E26213F-551D-443C-81C8-662A2A298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13103"/>
            <a:ext cx="3429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Kevin\Desktop\virus\bluescreen.gif">
            <a:extLst>
              <a:ext uri="{FF2B5EF4-FFF2-40B4-BE49-F238E27FC236}">
                <a16:creationId xmlns:a16="http://schemas.microsoft.com/office/drawing/2014/main" id="{7CAB5847-5B68-4A47-8BFB-BFB6BFE11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385" y="3736788"/>
            <a:ext cx="36576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0519136F-54ED-448E-8709-68977556B2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4361" y="940004"/>
            <a:ext cx="447441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7C0867A9-04E4-4B94-9435-F6A872A955CE}"/>
              </a:ext>
            </a:extLst>
          </p:cNvPr>
          <p:cNvSpPr txBox="1">
            <a:spLocks/>
          </p:cNvSpPr>
          <p:nvPr/>
        </p:nvSpPr>
        <p:spPr bwMode="auto">
          <a:xfrm>
            <a:off x="152400" y="1577090"/>
            <a:ext cx="7086600" cy="2062103"/>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nl-NL" altLang="en-US" sz="3200" b="1" dirty="0">
                <a:latin typeface="+mn-lt"/>
              </a:rPr>
              <a:t>-Phá hủy dữ liệu.</a:t>
            </a:r>
          </a:p>
          <a:p>
            <a:pPr algn="just"/>
            <a:r>
              <a:rPr lang="nl-NL" altLang="en-US" sz="3200" dirty="0">
                <a:latin typeface="+mn-lt"/>
              </a:rPr>
              <a:t>Ví dụ: Làm hỏng các tệp chương trình, tệp văn bản, tệp bảng tính hoặc bất ngờ xóa dữ liệu...</a:t>
            </a:r>
          </a:p>
        </p:txBody>
      </p:sp>
    </p:spTree>
    <p:extLst>
      <p:ext uri="{BB962C8B-B14F-4D97-AF65-F5344CB8AC3E}">
        <p14:creationId xmlns:p14="http://schemas.microsoft.com/office/powerpoint/2010/main" val="11472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solidFill>
                  <a:srgbClr val="FF0000"/>
                </a:solidFill>
                <a:latin typeface="+mn-lt"/>
              </a:rPr>
              <a:t>b) Tác hại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4B3FA482-5409-4604-BD88-5E3937EC8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46750"/>
            <a:ext cx="5486400" cy="237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Kevin\Desktop\virus\errorLsass.png">
            <a:extLst>
              <a:ext uri="{FF2B5EF4-FFF2-40B4-BE49-F238E27FC236}">
                <a16:creationId xmlns:a16="http://schemas.microsoft.com/office/drawing/2014/main" id="{5C3EC326-7BA3-4E6A-BCA7-61BD818CAD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31560"/>
          <a:stretch>
            <a:fillRect/>
          </a:stretch>
        </p:blipFill>
        <p:spPr bwMode="auto">
          <a:xfrm>
            <a:off x="152400" y="3177286"/>
            <a:ext cx="5943600" cy="30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Users\Kevin\Desktop\virus\system_error_hard_disk_failure_detected.jpg">
            <a:extLst>
              <a:ext uri="{FF2B5EF4-FFF2-40B4-BE49-F238E27FC236}">
                <a16:creationId xmlns:a16="http://schemas.microsoft.com/office/drawing/2014/main" id="{D3CA850F-5734-4C52-A2D0-DD77ABED3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77090"/>
            <a:ext cx="5486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A31891E5-23E4-47C6-8A58-5AEE0DF49AE9}"/>
              </a:ext>
            </a:extLst>
          </p:cNvPr>
          <p:cNvSpPr txBox="1">
            <a:spLocks/>
          </p:cNvSpPr>
          <p:nvPr/>
        </p:nvSpPr>
        <p:spPr bwMode="auto">
          <a:xfrm>
            <a:off x="152400" y="1577090"/>
            <a:ext cx="6019800" cy="1569660"/>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nl-NL" altLang="en-US" sz="3200" b="1" dirty="0">
                <a:latin typeface="+mn-lt"/>
              </a:rPr>
              <a:t>-Phá hủy hệ thống.</a:t>
            </a:r>
          </a:p>
          <a:p>
            <a:pPr algn="just"/>
            <a:r>
              <a:rPr lang="nl-NL" altLang="en-US" sz="3200" b="1" dirty="0">
                <a:latin typeface="+mn-lt"/>
              </a:rPr>
              <a:t>Ví dụ: định dạng lại ổ cứng, làm hỏng hệ điều hành,...</a:t>
            </a:r>
            <a:endParaRPr lang="nl-NL" altLang="en-US" sz="3600" dirty="0">
              <a:latin typeface="+mn-lt"/>
            </a:endParaRPr>
          </a:p>
        </p:txBody>
      </p:sp>
    </p:spTree>
    <p:extLst>
      <p:ext uri="{BB962C8B-B14F-4D97-AF65-F5344CB8AC3E}">
        <p14:creationId xmlns:p14="http://schemas.microsoft.com/office/powerpoint/2010/main" val="21166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solidFill>
                  <a:srgbClr val="FF0000"/>
                </a:solidFill>
                <a:latin typeface="+mn-lt"/>
              </a:rPr>
              <a:t>b) Tác hại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Users\Kevin\Desktop\virus\1.png">
            <a:extLst>
              <a:ext uri="{FF2B5EF4-FFF2-40B4-BE49-F238E27FC236}">
                <a16:creationId xmlns:a16="http://schemas.microsoft.com/office/drawing/2014/main" id="{563E00E6-8CE7-4467-8644-A0439D0E5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3583115"/>
            <a:ext cx="489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C:\Users\Kevin\Desktop\virus\239067.jpg">
            <a:extLst>
              <a:ext uri="{FF2B5EF4-FFF2-40B4-BE49-F238E27FC236}">
                <a16:creationId xmlns:a16="http://schemas.microsoft.com/office/drawing/2014/main" id="{D81E6FE9-40F9-4966-A6C6-09DC295664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174" y="3278315"/>
            <a:ext cx="347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C:\Users\Kevin\Desktop\virus\hacker.gif">
            <a:extLst>
              <a:ext uri="{FF2B5EF4-FFF2-40B4-BE49-F238E27FC236}">
                <a16:creationId xmlns:a16="http://schemas.microsoft.com/office/drawing/2014/main" id="{3B29BC02-CEB7-41DF-B6F4-951A7D52AB5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774" y="3278315"/>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04E2FBD1-8BA4-4B40-85B6-1E1995A53DB2}"/>
              </a:ext>
            </a:extLst>
          </p:cNvPr>
          <p:cNvSpPr txBox="1">
            <a:spLocks/>
          </p:cNvSpPr>
          <p:nvPr/>
        </p:nvSpPr>
        <p:spPr bwMode="auto">
          <a:xfrm>
            <a:off x="104774" y="1601920"/>
            <a:ext cx="6629400" cy="1569660"/>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latin typeface="+mn-lt"/>
              </a:rPr>
              <a:t>-Đánh cắp dữ liệu.</a:t>
            </a:r>
          </a:p>
          <a:p>
            <a:r>
              <a:rPr lang="nl-NL" altLang="en-US" sz="3200" b="1">
                <a:latin typeface="+mn-lt"/>
              </a:rPr>
              <a:t>Ví dụ: đánh cắp thông tin, chứng từ, số thẻ tín dụng, mật khẩu, ...</a:t>
            </a:r>
            <a:endParaRPr lang="nl-NL" altLang="en-US" sz="3600">
              <a:latin typeface="+mn-lt"/>
            </a:endParaRPr>
          </a:p>
        </p:txBody>
      </p:sp>
      <p:pic>
        <p:nvPicPr>
          <p:cNvPr id="24" name="Picture 1">
            <a:extLst>
              <a:ext uri="{FF2B5EF4-FFF2-40B4-BE49-F238E27FC236}">
                <a16:creationId xmlns:a16="http://schemas.microsoft.com/office/drawing/2014/main" id="{1B766762-771C-41B0-B413-370D4546F6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0699" y="992315"/>
            <a:ext cx="48926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7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a:solidFill>
                  <a:srgbClr val="FF0000"/>
                </a:solidFill>
                <a:latin typeface="+mn-lt"/>
              </a:rPr>
              <a:t>b) Tác hại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Kevin\Desktop\virus\wawis_fraude_electronico.jpg">
            <a:extLst>
              <a:ext uri="{FF2B5EF4-FFF2-40B4-BE49-F238E27FC236}">
                <a16:creationId xmlns:a16="http://schemas.microsoft.com/office/drawing/2014/main" id="{D00D68E0-C902-450D-9811-8882AABA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1170686"/>
            <a:ext cx="50292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Kevin\Desktop\virus\stock-photo-security-concept-lock-on-digital-screen-illustration-125402834.jpg">
            <a:extLst>
              <a:ext uri="{FF2B5EF4-FFF2-40B4-BE49-F238E27FC236}">
                <a16:creationId xmlns:a16="http://schemas.microsoft.com/office/drawing/2014/main" id="{05A81DDC-F231-4460-9385-8B74FA662B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6" y="3710686"/>
            <a:ext cx="3025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Kevin\Desktop\virus\Computer-Virus-Encyclopedia-6.jpg">
            <a:extLst>
              <a:ext uri="{FF2B5EF4-FFF2-40B4-BE49-F238E27FC236}">
                <a16:creationId xmlns:a16="http://schemas.microsoft.com/office/drawing/2014/main" id="{37A5FFE0-F4D1-46A1-9F00-50633172C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040" y="3634486"/>
            <a:ext cx="3429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119882B7-7B53-4C8D-8BDF-4EE2887F25E3}"/>
              </a:ext>
            </a:extLst>
          </p:cNvPr>
          <p:cNvSpPr txBox="1">
            <a:spLocks/>
          </p:cNvSpPr>
          <p:nvPr/>
        </p:nvSpPr>
        <p:spPr bwMode="auto">
          <a:xfrm>
            <a:off x="320040" y="1577090"/>
            <a:ext cx="6400800" cy="2062103"/>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nl-NL" altLang="en-US" sz="3200" b="1" dirty="0">
                <a:latin typeface="+mn-lt"/>
              </a:rPr>
              <a:t>-Mã hóa dữ liệu để tống tiền.</a:t>
            </a:r>
          </a:p>
          <a:p>
            <a:pPr algn="just"/>
            <a:r>
              <a:rPr lang="nl-NL" altLang="en-US" sz="3200" b="1" dirty="0">
                <a:latin typeface="+mn-lt"/>
              </a:rPr>
              <a:t>Ví dụ: Khóa các chương trình, dữ liệu quan trọng buột người dùng trả tiền để khôi phục, ...</a:t>
            </a:r>
            <a:endParaRPr lang="nl-NL" altLang="en-US" sz="3600" dirty="0">
              <a:latin typeface="+mn-lt"/>
            </a:endParaRPr>
          </a:p>
        </p:txBody>
      </p:sp>
    </p:spTree>
    <p:extLst>
      <p:ext uri="{BB962C8B-B14F-4D97-AF65-F5344CB8AC3E}">
        <p14:creationId xmlns:p14="http://schemas.microsoft.com/office/powerpoint/2010/main" val="25624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b</a:t>
            </a:r>
            <a:r>
              <a:rPr lang="nl-NL" altLang="en-US" sz="3200" b="1">
                <a:solidFill>
                  <a:srgbClr val="FF0000"/>
                </a:solidFill>
                <a:latin typeface="+mn-lt"/>
              </a:rPr>
              <a:t>) Tác hại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Kevin\Desktop\virus\stress-relief-apps.jpg">
            <a:extLst>
              <a:ext uri="{FF2B5EF4-FFF2-40B4-BE49-F238E27FC236}">
                <a16:creationId xmlns:a16="http://schemas.microsoft.com/office/drawing/2014/main" id="{A901850A-65D3-4B19-82EE-27BD561C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8" y="3278315"/>
            <a:ext cx="502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Kevin\Desktop\virus\zashita_ot_komp_virusov_2.jpg">
            <a:extLst>
              <a:ext uri="{FF2B5EF4-FFF2-40B4-BE49-F238E27FC236}">
                <a16:creationId xmlns:a16="http://schemas.microsoft.com/office/drawing/2014/main" id="{EBA09853-82FE-4158-AE51-9FAF4B692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8" y="3659323"/>
            <a:ext cx="6477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a:extLst>
              <a:ext uri="{FF2B5EF4-FFF2-40B4-BE49-F238E27FC236}">
                <a16:creationId xmlns:a16="http://schemas.microsoft.com/office/drawing/2014/main" id="{9A8F29AF-6707-4767-A9B0-3A58CF9A6C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7802" y="992315"/>
            <a:ext cx="501699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9ACAB536-A4CB-4848-8137-0CB77621EA8A}"/>
              </a:ext>
            </a:extLst>
          </p:cNvPr>
          <p:cNvSpPr txBox="1">
            <a:spLocks/>
          </p:cNvSpPr>
          <p:nvPr/>
        </p:nvSpPr>
        <p:spPr bwMode="auto">
          <a:xfrm>
            <a:off x="152398" y="1597220"/>
            <a:ext cx="6553200" cy="2062103"/>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nl-NL" altLang="en-US" sz="3200" b="1" dirty="0">
                <a:latin typeface="+mn-lt"/>
              </a:rPr>
              <a:t>-Gây khó chịu khác.</a:t>
            </a:r>
          </a:p>
          <a:p>
            <a:pPr algn="just"/>
            <a:r>
              <a:rPr lang="nl-NL" altLang="en-US" sz="3200" b="1" dirty="0">
                <a:latin typeface="+mn-lt"/>
              </a:rPr>
              <a:t>Ví dụ: Thiết lập chế độ ẩn tệp tin, thư mục, thay đổi cách thức hoạt động của hệ điều hành, ...</a:t>
            </a:r>
            <a:endParaRPr lang="nl-NL" altLang="en-US" sz="3600" dirty="0">
              <a:latin typeface="+mn-lt"/>
            </a:endParaRPr>
          </a:p>
        </p:txBody>
      </p:sp>
    </p:spTree>
    <p:extLst>
      <p:ext uri="{BB962C8B-B14F-4D97-AF65-F5344CB8AC3E}">
        <p14:creationId xmlns:p14="http://schemas.microsoft.com/office/powerpoint/2010/main" val="165704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9369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c</a:t>
            </a:r>
            <a:r>
              <a:rPr lang="nl-NL" altLang="en-US" sz="3200" b="1">
                <a:solidFill>
                  <a:srgbClr val="FF0000"/>
                </a:solidFill>
                <a:latin typeface="+mn-lt"/>
              </a:rPr>
              <a:t>) Các con đường lây lan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Kevin\Desktop\virus\email-virus.jpg">
            <a:extLst>
              <a:ext uri="{FF2B5EF4-FFF2-40B4-BE49-F238E27FC236}">
                <a16:creationId xmlns:a16="http://schemas.microsoft.com/office/drawing/2014/main" id="{C0C31012-6590-4826-A19D-EFB396370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107" y="1001841"/>
            <a:ext cx="3082116" cy="200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315DF4F6-F0B8-45CE-A5E6-63019F6B09DB}"/>
              </a:ext>
            </a:extLst>
          </p:cNvPr>
          <p:cNvSpPr txBox="1">
            <a:spLocks/>
          </p:cNvSpPr>
          <p:nvPr/>
        </p:nvSpPr>
        <p:spPr bwMode="auto">
          <a:xfrm>
            <a:off x="152399" y="1424116"/>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latin typeface="+mn-lt"/>
              </a:rPr>
              <a:t>* Virus máy tính có thể lây vào máy tính bằng nhiều cách khác nhau:</a:t>
            </a:r>
            <a:endParaRPr lang="nl-NL" altLang="en-US" sz="3200" dirty="0">
              <a:latin typeface="+mn-lt"/>
            </a:endParaRPr>
          </a:p>
        </p:txBody>
      </p:sp>
      <p:pic>
        <p:nvPicPr>
          <p:cNvPr id="12" name="Picture 14" descr="C:\Users\Kevin\Desktop\Virus.jpg">
            <a:extLst>
              <a:ext uri="{FF2B5EF4-FFF2-40B4-BE49-F238E27FC236}">
                <a16:creationId xmlns:a16="http://schemas.microsoft.com/office/drawing/2014/main" id="{C7D46E20-1828-40B6-B037-B54F732DB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5" y="2414715"/>
            <a:ext cx="376872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Users\Kevin\Desktop\virus\12761_366555860100877_1937850733_n.jpg">
            <a:extLst>
              <a:ext uri="{FF2B5EF4-FFF2-40B4-BE49-F238E27FC236}">
                <a16:creationId xmlns:a16="http://schemas.microsoft.com/office/drawing/2014/main" id="{7037770F-5BC5-46D1-A0A8-62E3342E1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732" y="5350463"/>
            <a:ext cx="1981200" cy="118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Kevin\Desktop\virus\phat-hien-virus-lay-lan-qua-facebook-messenger.jpg">
            <a:extLst>
              <a:ext uri="{FF2B5EF4-FFF2-40B4-BE49-F238E27FC236}">
                <a16:creationId xmlns:a16="http://schemas.microsoft.com/office/drawing/2014/main" id="{88A288AE-87A9-494B-A864-CA934FF0EB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9423" y="3144631"/>
            <a:ext cx="3733800" cy="209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Users\Kevin\Desktop\virus\virus_internet_powerpoint_template_0910_title.jpg">
            <a:extLst>
              <a:ext uri="{FF2B5EF4-FFF2-40B4-BE49-F238E27FC236}">
                <a16:creationId xmlns:a16="http://schemas.microsoft.com/office/drawing/2014/main" id="{57232BE8-23DF-4E2C-BA87-DFF73A665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 y="2440115"/>
            <a:ext cx="3352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C:\Users\Kevin\Desktop\virus\1085599.jpg">
            <a:extLst>
              <a:ext uri="{FF2B5EF4-FFF2-40B4-BE49-F238E27FC236}">
                <a16:creationId xmlns:a16="http://schemas.microsoft.com/office/drawing/2014/main" id="{7EA788A8-2F4A-4B2D-A9B2-44FA6D0F18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350463"/>
            <a:ext cx="2362200" cy="110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C:\Users\Kevin\Desktop\virus\BadUSB.jpg">
            <a:extLst>
              <a:ext uri="{FF2B5EF4-FFF2-40B4-BE49-F238E27FC236}">
                <a16:creationId xmlns:a16="http://schemas.microsoft.com/office/drawing/2014/main" id="{2153B9D3-B963-4732-B9AC-B66A69077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4" y="4268915"/>
            <a:ext cx="3352801"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3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4" presetClass="entr" presetSubtype="3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ou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765174" y="992315"/>
            <a:ext cx="9369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c</a:t>
            </a:r>
            <a:r>
              <a:rPr lang="nl-NL" altLang="en-US" sz="3200" b="1">
                <a:solidFill>
                  <a:srgbClr val="FF0000"/>
                </a:solidFill>
                <a:latin typeface="+mn-lt"/>
              </a:rPr>
              <a:t>) Các con đường lây lan của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51A95C8-E952-421F-8CF7-4BD786603A77}"/>
              </a:ext>
            </a:extLst>
          </p:cNvPr>
          <p:cNvSpPr txBox="1"/>
          <p:nvPr/>
        </p:nvSpPr>
        <p:spPr>
          <a:xfrm>
            <a:off x="598487" y="1707150"/>
            <a:ext cx="11887200" cy="3785652"/>
          </a:xfrm>
          <a:prstGeom prst="rect">
            <a:avLst/>
          </a:prstGeom>
          <a:noFill/>
        </p:spPr>
        <p:txBody>
          <a:bodyPr wrap="square">
            <a:spAutoFit/>
          </a:bodyPr>
          <a:lstStyle/>
          <a:p>
            <a:pPr>
              <a:lnSpc>
                <a:spcPct val="150000"/>
              </a:lnSpc>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a:t>
            </a:r>
            <a:r>
              <a:rPr lang="nl-NL" altLang="en-US" sz="3200" b="1" dirty="0">
                <a:latin typeface="+mn-lt"/>
              </a:rPr>
              <a:t>Qua việc sao chép tệp đã bị nhiễm virus.</a:t>
            </a:r>
          </a:p>
          <a:p>
            <a:pPr>
              <a:lnSpc>
                <a:spcPct val="150000"/>
              </a:lnSpc>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a:t>
            </a:r>
            <a:r>
              <a:rPr lang="nl-NL" altLang="en-US" sz="3200" b="1" dirty="0">
                <a:latin typeface="+mn-lt"/>
              </a:rPr>
              <a:t>Qua các phần mềm bẻ khóa, các phần mềm sao chép lậu.</a:t>
            </a:r>
          </a:p>
          <a:p>
            <a:pPr>
              <a:lnSpc>
                <a:spcPct val="150000"/>
              </a:lnSpc>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a:t>
            </a:r>
            <a:r>
              <a:rPr lang="nl-NL" altLang="en-US" sz="3200" b="1" dirty="0">
                <a:latin typeface="+mn-lt"/>
              </a:rPr>
              <a:t>Qua các thiết bị nhớ di động.</a:t>
            </a:r>
          </a:p>
          <a:p>
            <a:pPr>
              <a:lnSpc>
                <a:spcPct val="150000"/>
              </a:lnSpc>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a:t>
            </a:r>
            <a:r>
              <a:rPr lang="nl-NL" altLang="en-US" sz="3200" b="1" dirty="0">
                <a:latin typeface="+mn-lt"/>
              </a:rPr>
              <a:t>Qua mạng nội bộ, mạng internet, đặc biệt là thư điện tử.</a:t>
            </a:r>
          </a:p>
          <a:p>
            <a:pPr>
              <a:lnSpc>
                <a:spcPct val="150000"/>
              </a:lnSpc>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a:t>
            </a:r>
            <a:r>
              <a:rPr lang="nl-NL" altLang="en-US" sz="3200" b="1" dirty="0">
                <a:latin typeface="+mn-lt"/>
              </a:rPr>
              <a:t>Qua các “lổ hổng” phần mềm.</a:t>
            </a:r>
          </a:p>
        </p:txBody>
      </p:sp>
    </p:spTree>
    <p:extLst>
      <p:ext uri="{BB962C8B-B14F-4D97-AF65-F5344CB8AC3E}">
        <p14:creationId xmlns:p14="http://schemas.microsoft.com/office/powerpoint/2010/main" val="16148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541835E1-76EF-47C2-AF96-B02F5F66AB5E}"/>
              </a:ext>
            </a:extLst>
          </p:cNvPr>
          <p:cNvSpPr>
            <a:spLocks noChangeArrowheads="1"/>
          </p:cNvSpPr>
          <p:nvPr/>
        </p:nvSpPr>
        <p:spPr bwMode="gray">
          <a:xfrm>
            <a:off x="2049493" y="1846545"/>
            <a:ext cx="9532907" cy="1514773"/>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b="1" dirty="0">
                <a:solidFill>
                  <a:srgbClr val="CC00FF"/>
                </a:solidFill>
                <a:latin typeface="+mn-lt"/>
              </a:rPr>
              <a:t>Virus </a:t>
            </a:r>
            <a:r>
              <a:rPr lang="en-US" altLang="en-US" sz="3200" b="1" dirty="0" err="1">
                <a:solidFill>
                  <a:srgbClr val="CC00FF"/>
                </a:solidFill>
                <a:latin typeface="+mn-lt"/>
              </a:rPr>
              <a:t>máy</a:t>
            </a:r>
            <a:r>
              <a:rPr lang="en-US" altLang="en-US" sz="3200" b="1" dirty="0">
                <a:solidFill>
                  <a:srgbClr val="CC00FF"/>
                </a:solidFill>
                <a:latin typeface="+mn-lt"/>
              </a:rPr>
              <a:t> </a:t>
            </a:r>
            <a:r>
              <a:rPr lang="en-US" altLang="en-US" sz="3200" b="1" dirty="0" err="1">
                <a:solidFill>
                  <a:srgbClr val="CC00FF"/>
                </a:solidFill>
                <a:latin typeface="+mn-lt"/>
              </a:rPr>
              <a:t>tính</a:t>
            </a:r>
            <a:r>
              <a:rPr lang="en-US" altLang="en-US" sz="3200" b="1" dirty="0">
                <a:solidFill>
                  <a:srgbClr val="CC00FF"/>
                </a:solidFill>
                <a:latin typeface="+mn-lt"/>
              </a:rPr>
              <a:t> </a:t>
            </a:r>
            <a:r>
              <a:rPr lang="en-US" altLang="en-US" sz="3200" b="1" dirty="0" err="1">
                <a:solidFill>
                  <a:srgbClr val="CC00FF"/>
                </a:solidFill>
                <a:latin typeface="+mn-lt"/>
              </a:rPr>
              <a:t>là</a:t>
            </a:r>
            <a:r>
              <a:rPr lang="en-US" altLang="en-US" sz="3200" b="1" dirty="0">
                <a:solidFill>
                  <a:srgbClr val="CC00FF"/>
                </a:solidFill>
                <a:latin typeface="+mn-lt"/>
              </a:rPr>
              <a:t> </a:t>
            </a:r>
            <a:r>
              <a:rPr lang="en-US" altLang="en-US" sz="3200" b="1" dirty="0" err="1">
                <a:solidFill>
                  <a:srgbClr val="CC00FF"/>
                </a:solidFill>
                <a:latin typeface="+mn-lt"/>
              </a:rPr>
              <a:t>gì</a:t>
            </a:r>
            <a:r>
              <a:rPr lang="en-US" altLang="en-US" sz="3200" b="1" dirty="0">
                <a:solidFill>
                  <a:srgbClr val="CC00FF"/>
                </a:solidFill>
                <a:latin typeface="+mn-lt"/>
              </a:rPr>
              <a:t>? </a:t>
            </a:r>
            <a:r>
              <a:rPr lang="en-US" altLang="en-US" sz="3200" b="1" dirty="0" err="1">
                <a:solidFill>
                  <a:srgbClr val="CC00FF"/>
                </a:solidFill>
                <a:latin typeface="+mn-lt"/>
              </a:rPr>
              <a:t>Vì</a:t>
            </a:r>
            <a:r>
              <a:rPr lang="en-US" altLang="en-US" sz="3200" b="1" dirty="0">
                <a:solidFill>
                  <a:srgbClr val="CC00FF"/>
                </a:solidFill>
                <a:latin typeface="+mn-lt"/>
              </a:rPr>
              <a:t> </a:t>
            </a:r>
            <a:r>
              <a:rPr lang="en-US" altLang="en-US" sz="3200" b="1" dirty="0" err="1">
                <a:solidFill>
                  <a:srgbClr val="CC00FF"/>
                </a:solidFill>
                <a:latin typeface="+mn-lt"/>
              </a:rPr>
              <a:t>sao</a:t>
            </a:r>
            <a:r>
              <a:rPr lang="en-US" altLang="en-US" sz="3200" b="1" dirty="0">
                <a:solidFill>
                  <a:srgbClr val="CC00FF"/>
                </a:solidFill>
                <a:latin typeface="+mn-lt"/>
              </a:rPr>
              <a:t> Virus </a:t>
            </a:r>
            <a:r>
              <a:rPr lang="en-US" altLang="en-US" sz="3200" b="1" dirty="0" err="1">
                <a:solidFill>
                  <a:srgbClr val="CC00FF"/>
                </a:solidFill>
                <a:latin typeface="+mn-lt"/>
              </a:rPr>
              <a:t>là</a:t>
            </a:r>
            <a:r>
              <a:rPr lang="en-US" altLang="en-US" sz="3200" b="1" dirty="0">
                <a:solidFill>
                  <a:srgbClr val="CC00FF"/>
                </a:solidFill>
                <a:latin typeface="+mn-lt"/>
              </a:rPr>
              <a:t> </a:t>
            </a:r>
            <a:r>
              <a:rPr lang="en-US" altLang="en-US" sz="3200" b="1" dirty="0" err="1">
                <a:solidFill>
                  <a:srgbClr val="CC00FF"/>
                </a:solidFill>
                <a:latin typeface="+mn-lt"/>
              </a:rPr>
              <a:t>mối</a:t>
            </a:r>
            <a:r>
              <a:rPr lang="en-US" altLang="en-US" sz="3200" b="1" dirty="0">
                <a:solidFill>
                  <a:srgbClr val="CC00FF"/>
                </a:solidFill>
                <a:latin typeface="+mn-lt"/>
              </a:rPr>
              <a:t> </a:t>
            </a:r>
            <a:r>
              <a:rPr lang="en-US" altLang="en-US" sz="3200" b="1" dirty="0" err="1">
                <a:solidFill>
                  <a:srgbClr val="CC00FF"/>
                </a:solidFill>
                <a:latin typeface="+mn-lt"/>
              </a:rPr>
              <a:t>nguy</a:t>
            </a:r>
            <a:r>
              <a:rPr lang="en-US" altLang="en-US" sz="3200" b="1" dirty="0">
                <a:solidFill>
                  <a:srgbClr val="CC00FF"/>
                </a:solidFill>
                <a:latin typeface="+mn-lt"/>
              </a:rPr>
              <a:t> </a:t>
            </a:r>
            <a:r>
              <a:rPr lang="en-US" altLang="en-US" sz="3200" b="1" dirty="0" err="1">
                <a:solidFill>
                  <a:srgbClr val="CC00FF"/>
                </a:solidFill>
                <a:latin typeface="+mn-lt"/>
              </a:rPr>
              <a:t>hại</a:t>
            </a:r>
            <a:r>
              <a:rPr lang="en-US" altLang="en-US" sz="3200" b="1" dirty="0">
                <a:solidFill>
                  <a:srgbClr val="CC00FF"/>
                </a:solidFill>
                <a:latin typeface="+mn-lt"/>
              </a:rPr>
              <a:t> </a:t>
            </a:r>
            <a:r>
              <a:rPr lang="en-US" altLang="en-US" sz="3200" b="1" dirty="0" err="1">
                <a:solidFill>
                  <a:srgbClr val="CC00FF"/>
                </a:solidFill>
                <a:latin typeface="+mn-lt"/>
              </a:rPr>
              <a:t>cho</a:t>
            </a:r>
            <a:r>
              <a:rPr lang="en-US" altLang="en-US" sz="3200" b="1" dirty="0">
                <a:solidFill>
                  <a:srgbClr val="CC00FF"/>
                </a:solidFill>
                <a:latin typeface="+mn-lt"/>
              </a:rPr>
              <a:t> an </a:t>
            </a:r>
            <a:r>
              <a:rPr lang="en-US" altLang="en-US" sz="3200" b="1" dirty="0" err="1">
                <a:solidFill>
                  <a:srgbClr val="CC00FF"/>
                </a:solidFill>
                <a:latin typeface="+mn-lt"/>
              </a:rPr>
              <a:t>toàn</a:t>
            </a:r>
            <a:r>
              <a:rPr lang="en-US" altLang="en-US" sz="3200" b="1" dirty="0">
                <a:solidFill>
                  <a:srgbClr val="CC00FF"/>
                </a:solidFill>
                <a:latin typeface="+mn-lt"/>
              </a:rPr>
              <a:t> </a:t>
            </a:r>
            <a:r>
              <a:rPr lang="en-US" altLang="en-US" sz="3200" b="1" dirty="0" err="1">
                <a:solidFill>
                  <a:srgbClr val="CC00FF"/>
                </a:solidFill>
                <a:latin typeface="+mn-lt"/>
              </a:rPr>
              <a:t>thông</a:t>
            </a:r>
            <a:r>
              <a:rPr lang="en-US" altLang="en-US" sz="3200" b="1" dirty="0">
                <a:solidFill>
                  <a:srgbClr val="CC00FF"/>
                </a:solidFill>
                <a:latin typeface="+mn-lt"/>
              </a:rPr>
              <a:t> tin </a:t>
            </a:r>
            <a:r>
              <a:rPr lang="en-US" altLang="en-US" sz="3200" b="1" dirty="0" err="1">
                <a:solidFill>
                  <a:srgbClr val="CC00FF"/>
                </a:solidFill>
                <a:latin typeface="+mn-lt"/>
              </a:rPr>
              <a:t>máy</a:t>
            </a:r>
            <a:r>
              <a:rPr lang="en-US" altLang="en-US" sz="3200" b="1" dirty="0">
                <a:solidFill>
                  <a:srgbClr val="CC00FF"/>
                </a:solidFill>
                <a:latin typeface="+mn-lt"/>
              </a:rPr>
              <a:t> </a:t>
            </a:r>
            <a:r>
              <a:rPr lang="en-US" altLang="en-US" sz="3200" b="1" dirty="0" err="1">
                <a:solidFill>
                  <a:srgbClr val="CC00FF"/>
                </a:solidFill>
                <a:latin typeface="+mn-lt"/>
              </a:rPr>
              <a:t>tính</a:t>
            </a:r>
            <a:r>
              <a:rPr lang="en-US" altLang="en-US" sz="3200" b="1" dirty="0">
                <a:solidFill>
                  <a:srgbClr val="CC00FF"/>
                </a:solidFill>
                <a:latin typeface="+mn-lt"/>
              </a:rPr>
              <a:t>?</a:t>
            </a:r>
            <a:endParaRPr lang="en-US" altLang="en-US" sz="3200" dirty="0">
              <a:solidFill>
                <a:srgbClr val="CC00FF"/>
              </a:solidFill>
              <a:latin typeface="+mn-lt"/>
            </a:endParaRPr>
          </a:p>
        </p:txBody>
      </p:sp>
      <p:sp>
        <p:nvSpPr>
          <p:cNvPr id="6" name="AutoShape 5">
            <a:extLst>
              <a:ext uri="{FF2B5EF4-FFF2-40B4-BE49-F238E27FC236}">
                <a16:creationId xmlns:a16="http://schemas.microsoft.com/office/drawing/2014/main" id="{C330D130-6B23-4295-8CEF-81E82D2F2319}"/>
              </a:ext>
            </a:extLst>
          </p:cNvPr>
          <p:cNvSpPr>
            <a:spLocks noChangeArrowheads="1"/>
          </p:cNvSpPr>
          <p:nvPr/>
        </p:nvSpPr>
        <p:spPr bwMode="gray">
          <a:xfrm>
            <a:off x="1873614" y="914408"/>
            <a:ext cx="9353007" cy="822305"/>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b="1" dirty="0" err="1">
                <a:solidFill>
                  <a:srgbClr val="000099"/>
                </a:solidFill>
                <a:latin typeface="+mn-lt"/>
              </a:rPr>
              <a:t>Tại</a:t>
            </a:r>
            <a:r>
              <a:rPr lang="en-US" altLang="en-US" sz="3200" b="1" dirty="0">
                <a:solidFill>
                  <a:srgbClr val="000099"/>
                </a:solidFill>
                <a:latin typeface="+mn-lt"/>
              </a:rPr>
              <a:t> </a:t>
            </a:r>
            <a:r>
              <a:rPr lang="en-US" altLang="en-US" sz="3200" b="1" dirty="0" err="1">
                <a:solidFill>
                  <a:srgbClr val="000099"/>
                </a:solidFill>
                <a:latin typeface="+mn-lt"/>
              </a:rPr>
              <a:t>sao</a:t>
            </a:r>
            <a:r>
              <a:rPr lang="en-US" altLang="en-US" sz="3200" b="1" dirty="0">
                <a:solidFill>
                  <a:srgbClr val="000099"/>
                </a:solidFill>
                <a:latin typeface="+mn-lt"/>
              </a:rPr>
              <a:t> </a:t>
            </a:r>
            <a:r>
              <a:rPr lang="en-US" altLang="en-US" sz="3200" b="1" dirty="0" err="1">
                <a:solidFill>
                  <a:srgbClr val="000099"/>
                </a:solidFill>
                <a:latin typeface="+mn-lt"/>
              </a:rPr>
              <a:t>cần</a:t>
            </a:r>
            <a:r>
              <a:rPr lang="en-US" altLang="en-US" sz="3200" b="1" dirty="0">
                <a:solidFill>
                  <a:srgbClr val="000099"/>
                </a:solidFill>
                <a:latin typeface="+mn-lt"/>
              </a:rPr>
              <a:t> </a:t>
            </a:r>
            <a:r>
              <a:rPr lang="en-US" altLang="en-US" sz="3200" b="1" dirty="0" err="1">
                <a:solidFill>
                  <a:srgbClr val="000099"/>
                </a:solidFill>
                <a:latin typeface="+mn-lt"/>
              </a:rPr>
              <a:t>bảo</a:t>
            </a:r>
            <a:r>
              <a:rPr lang="en-US" altLang="en-US" sz="3200" b="1" dirty="0">
                <a:solidFill>
                  <a:srgbClr val="000099"/>
                </a:solidFill>
                <a:latin typeface="+mn-lt"/>
              </a:rPr>
              <a:t> </a:t>
            </a:r>
            <a:r>
              <a:rPr lang="en-US" altLang="en-US" sz="3200" b="1" dirty="0" err="1">
                <a:solidFill>
                  <a:srgbClr val="000099"/>
                </a:solidFill>
                <a:latin typeface="+mn-lt"/>
              </a:rPr>
              <a:t>vệ</a:t>
            </a:r>
            <a:r>
              <a:rPr lang="en-US" altLang="en-US" sz="3200" b="1" dirty="0">
                <a:solidFill>
                  <a:srgbClr val="000099"/>
                </a:solidFill>
                <a:latin typeface="+mn-lt"/>
              </a:rPr>
              <a:t> </a:t>
            </a:r>
            <a:r>
              <a:rPr lang="en-US" altLang="en-US" sz="3200" b="1" dirty="0" err="1">
                <a:solidFill>
                  <a:srgbClr val="000099"/>
                </a:solidFill>
                <a:latin typeface="+mn-lt"/>
              </a:rPr>
              <a:t>thông</a:t>
            </a:r>
            <a:r>
              <a:rPr lang="en-US" altLang="en-US" sz="3200" b="1" dirty="0">
                <a:solidFill>
                  <a:srgbClr val="000099"/>
                </a:solidFill>
                <a:latin typeface="+mn-lt"/>
              </a:rPr>
              <a:t> tin </a:t>
            </a:r>
            <a:r>
              <a:rPr lang="en-US" altLang="en-US" sz="3200" b="1" dirty="0" err="1">
                <a:solidFill>
                  <a:srgbClr val="000099"/>
                </a:solidFill>
                <a:latin typeface="+mn-lt"/>
              </a:rPr>
              <a:t>trong</a:t>
            </a:r>
            <a:r>
              <a:rPr lang="en-US" altLang="en-US" sz="3200" b="1" dirty="0">
                <a:solidFill>
                  <a:srgbClr val="000099"/>
                </a:solidFill>
                <a:latin typeface="+mn-lt"/>
              </a:rPr>
              <a:t> </a:t>
            </a:r>
            <a:r>
              <a:rPr lang="en-US" altLang="en-US" sz="3200" b="1" dirty="0" err="1">
                <a:solidFill>
                  <a:srgbClr val="000099"/>
                </a:solidFill>
                <a:latin typeface="+mn-lt"/>
              </a:rPr>
              <a:t>máy</a:t>
            </a:r>
            <a:r>
              <a:rPr lang="en-US" altLang="en-US" sz="3200" b="1" dirty="0">
                <a:solidFill>
                  <a:srgbClr val="000099"/>
                </a:solidFill>
                <a:latin typeface="+mn-lt"/>
              </a:rPr>
              <a:t> </a:t>
            </a:r>
            <a:r>
              <a:rPr lang="en-US" altLang="en-US" sz="3200" b="1" dirty="0" err="1">
                <a:solidFill>
                  <a:srgbClr val="000099"/>
                </a:solidFill>
                <a:latin typeface="+mn-lt"/>
              </a:rPr>
              <a:t>tính</a:t>
            </a:r>
            <a:r>
              <a:rPr lang="en-US" altLang="en-US" sz="3200" b="1" dirty="0">
                <a:solidFill>
                  <a:srgbClr val="000099"/>
                </a:solidFill>
                <a:latin typeface="+mn-lt"/>
              </a:rPr>
              <a:t>?</a:t>
            </a:r>
          </a:p>
        </p:txBody>
      </p:sp>
      <p:sp>
        <p:nvSpPr>
          <p:cNvPr id="7" name="AutoShape 21">
            <a:extLst>
              <a:ext uri="{FF2B5EF4-FFF2-40B4-BE49-F238E27FC236}">
                <a16:creationId xmlns:a16="http://schemas.microsoft.com/office/drawing/2014/main" id="{7EBD11A9-C252-4ABA-9DFF-7CADFC94A24B}"/>
              </a:ext>
            </a:extLst>
          </p:cNvPr>
          <p:cNvSpPr>
            <a:spLocks noChangeArrowheads="1"/>
          </p:cNvSpPr>
          <p:nvPr/>
        </p:nvSpPr>
        <p:spPr bwMode="gray">
          <a:xfrm>
            <a:off x="1820896" y="3505208"/>
            <a:ext cx="9380504" cy="822305"/>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ct val="20000"/>
              </a:spcBef>
            </a:pPr>
            <a:r>
              <a:rPr lang="en-US" altLang="en-US" sz="3200" b="1" dirty="0" err="1">
                <a:solidFill>
                  <a:srgbClr val="FF0000"/>
                </a:solidFill>
                <a:latin typeface="+mn-lt"/>
              </a:rPr>
              <a:t>Cần</a:t>
            </a:r>
            <a:r>
              <a:rPr lang="en-US" altLang="en-US" sz="3200" b="1" dirty="0">
                <a:solidFill>
                  <a:srgbClr val="FF0000"/>
                </a:solidFill>
                <a:latin typeface="+mn-lt"/>
              </a:rPr>
              <a:t> </a:t>
            </a:r>
            <a:r>
              <a:rPr lang="en-US" altLang="en-US" sz="3200" b="1" dirty="0" err="1">
                <a:solidFill>
                  <a:srgbClr val="FF0000"/>
                </a:solidFill>
                <a:latin typeface="+mn-lt"/>
              </a:rPr>
              <a:t>làm</a:t>
            </a:r>
            <a:r>
              <a:rPr lang="en-US" altLang="en-US" sz="3200" b="1" dirty="0">
                <a:solidFill>
                  <a:srgbClr val="FF0000"/>
                </a:solidFill>
                <a:latin typeface="+mn-lt"/>
              </a:rPr>
              <a:t> </a:t>
            </a:r>
            <a:r>
              <a:rPr lang="en-US" altLang="en-US" sz="3200" b="1" dirty="0" err="1">
                <a:solidFill>
                  <a:srgbClr val="FF0000"/>
                </a:solidFill>
                <a:latin typeface="+mn-lt"/>
              </a:rPr>
              <a:t>gì</a:t>
            </a:r>
            <a:r>
              <a:rPr lang="en-US" altLang="en-US" sz="3200" b="1" dirty="0">
                <a:solidFill>
                  <a:srgbClr val="FF0000"/>
                </a:solidFill>
                <a:latin typeface="+mn-lt"/>
              </a:rPr>
              <a:t> </a:t>
            </a:r>
            <a:r>
              <a:rPr lang="en-US" altLang="en-US" sz="3200" b="1" dirty="0" err="1">
                <a:solidFill>
                  <a:srgbClr val="FF0000"/>
                </a:solidFill>
                <a:latin typeface="+mn-lt"/>
              </a:rPr>
              <a:t>để</a:t>
            </a:r>
            <a:r>
              <a:rPr lang="en-US" altLang="en-US" sz="3200" b="1" dirty="0">
                <a:solidFill>
                  <a:srgbClr val="FF0000"/>
                </a:solidFill>
                <a:latin typeface="+mn-lt"/>
              </a:rPr>
              <a:t> </a:t>
            </a:r>
            <a:r>
              <a:rPr lang="en-US" altLang="en-US" sz="3200" b="1" dirty="0" err="1">
                <a:solidFill>
                  <a:srgbClr val="FF0000"/>
                </a:solidFill>
                <a:latin typeface="+mn-lt"/>
              </a:rPr>
              <a:t>phòng</a:t>
            </a:r>
            <a:r>
              <a:rPr lang="en-US" altLang="en-US" sz="3200" b="1" dirty="0">
                <a:solidFill>
                  <a:srgbClr val="FF0000"/>
                </a:solidFill>
                <a:latin typeface="+mn-lt"/>
              </a:rPr>
              <a:t> </a:t>
            </a:r>
            <a:r>
              <a:rPr lang="en-US" altLang="en-US" sz="3200" b="1" dirty="0" err="1">
                <a:solidFill>
                  <a:srgbClr val="FF0000"/>
                </a:solidFill>
                <a:latin typeface="+mn-lt"/>
              </a:rPr>
              <a:t>tránh</a:t>
            </a:r>
            <a:r>
              <a:rPr lang="en-US" altLang="en-US" sz="3200" b="1" dirty="0">
                <a:solidFill>
                  <a:srgbClr val="FF0000"/>
                </a:solidFill>
                <a:latin typeface="+mn-lt"/>
              </a:rPr>
              <a:t> Virus </a:t>
            </a:r>
            <a:r>
              <a:rPr lang="en-US" altLang="en-US" sz="3200" b="1" dirty="0" err="1">
                <a:solidFill>
                  <a:srgbClr val="FF0000"/>
                </a:solidFill>
                <a:latin typeface="+mn-lt"/>
              </a:rPr>
              <a:t>máy</a:t>
            </a:r>
            <a:r>
              <a:rPr lang="en-US" altLang="en-US" sz="3200" b="1" dirty="0">
                <a:solidFill>
                  <a:srgbClr val="FF0000"/>
                </a:solidFill>
                <a:latin typeface="+mn-lt"/>
              </a:rPr>
              <a:t> </a:t>
            </a:r>
            <a:r>
              <a:rPr lang="en-US" altLang="en-US" sz="3200" b="1" dirty="0" err="1">
                <a:solidFill>
                  <a:srgbClr val="FF0000"/>
                </a:solidFill>
                <a:latin typeface="+mn-lt"/>
              </a:rPr>
              <a:t>tính</a:t>
            </a:r>
            <a:r>
              <a:rPr lang="en-US" altLang="en-US" sz="3200" b="1" dirty="0">
                <a:solidFill>
                  <a:srgbClr val="FF0000"/>
                </a:solidFill>
                <a:latin typeface="+mn-lt"/>
              </a:rPr>
              <a:t>?</a:t>
            </a:r>
          </a:p>
        </p:txBody>
      </p:sp>
      <p:sp>
        <p:nvSpPr>
          <p:cNvPr id="8" name="Oval 7">
            <a:extLst>
              <a:ext uri="{FF2B5EF4-FFF2-40B4-BE49-F238E27FC236}">
                <a16:creationId xmlns:a16="http://schemas.microsoft.com/office/drawing/2014/main" id="{384CE19A-0A05-4539-BD85-D47DF120481A}"/>
              </a:ext>
            </a:extLst>
          </p:cNvPr>
          <p:cNvSpPr/>
          <p:nvPr/>
        </p:nvSpPr>
        <p:spPr>
          <a:xfrm>
            <a:off x="1627193" y="22953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9" name="Rectangle 20">
            <a:extLst>
              <a:ext uri="{FF2B5EF4-FFF2-40B4-BE49-F238E27FC236}">
                <a16:creationId xmlns:a16="http://schemas.microsoft.com/office/drawing/2014/main" id="{F0B6EC5E-95FF-4018-BE1F-0725D02CC910}"/>
              </a:ext>
            </a:extLst>
          </p:cNvPr>
          <p:cNvSpPr txBox="1">
            <a:spLocks noChangeArrowheads="1"/>
          </p:cNvSpPr>
          <p:nvPr/>
        </p:nvSpPr>
        <p:spPr bwMode="auto">
          <a:xfrm>
            <a:off x="289718" y="1576762"/>
            <a:ext cx="14017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dirty="0">
                <a:solidFill>
                  <a:srgbClr val="6600CC"/>
                </a:solidFill>
                <a:latin typeface="+mn-lt"/>
              </a:rPr>
              <a:t>NỘI DUNG CẦN TÌM HIỂU</a:t>
            </a:r>
          </a:p>
        </p:txBody>
      </p:sp>
      <p:sp>
        <p:nvSpPr>
          <p:cNvPr id="10" name="Oval 9">
            <a:extLst>
              <a:ext uri="{FF2B5EF4-FFF2-40B4-BE49-F238E27FC236}">
                <a16:creationId xmlns:a16="http://schemas.microsoft.com/office/drawing/2014/main" id="{3FC68E82-7E0C-48FE-A1F3-9E3F2993B8B0}"/>
              </a:ext>
            </a:extLst>
          </p:cNvPr>
          <p:cNvSpPr/>
          <p:nvPr/>
        </p:nvSpPr>
        <p:spPr>
          <a:xfrm>
            <a:off x="1371600" y="106977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
        <p:nvSpPr>
          <p:cNvPr id="11" name="Oval 10">
            <a:extLst>
              <a:ext uri="{FF2B5EF4-FFF2-40B4-BE49-F238E27FC236}">
                <a16:creationId xmlns:a16="http://schemas.microsoft.com/office/drawing/2014/main" id="{7425F004-B3EE-4CDB-BDB0-61C3FC74060B}"/>
              </a:ext>
            </a:extLst>
          </p:cNvPr>
          <p:cNvSpPr/>
          <p:nvPr/>
        </p:nvSpPr>
        <p:spPr>
          <a:xfrm>
            <a:off x="1371601" y="3584453"/>
            <a:ext cx="501699"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121" y="581658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76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Callout 1 8">
            <a:extLst>
              <a:ext uri="{FF2B5EF4-FFF2-40B4-BE49-F238E27FC236}">
                <a16:creationId xmlns:a16="http://schemas.microsoft.com/office/drawing/2014/main" id="{215CDA35-43A7-48A4-81C3-F0EF26C9FB81}"/>
              </a:ext>
            </a:extLst>
          </p:cNvPr>
          <p:cNvSpPr/>
          <p:nvPr/>
        </p:nvSpPr>
        <p:spPr bwMode="auto">
          <a:xfrm>
            <a:off x="558800" y="215924"/>
            <a:ext cx="10134600" cy="646331"/>
          </a:xfrm>
          <a:prstGeom prst="borderCallout1">
            <a:avLst>
              <a:gd name="adj1" fmla="val 32980"/>
              <a:gd name="adj2" fmla="val 296"/>
              <a:gd name="adj3" fmla="val 39644"/>
              <a:gd name="adj4" fmla="val 49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
        <p:nvSpPr>
          <p:cNvPr id="21" name="Title 1">
            <a:extLst>
              <a:ext uri="{FF2B5EF4-FFF2-40B4-BE49-F238E27FC236}">
                <a16:creationId xmlns:a16="http://schemas.microsoft.com/office/drawing/2014/main" id="{4B78C243-9044-4D78-BAA4-56947E79AC7E}"/>
              </a:ext>
            </a:extLst>
          </p:cNvPr>
          <p:cNvSpPr txBox="1">
            <a:spLocks/>
          </p:cNvSpPr>
          <p:nvPr/>
        </p:nvSpPr>
        <p:spPr bwMode="auto">
          <a:xfrm>
            <a:off x="558800" y="862255"/>
            <a:ext cx="9369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nl-NL" altLang="en-US" sz="3200" b="1" dirty="0">
                <a:solidFill>
                  <a:srgbClr val="FF0000"/>
                </a:solidFill>
                <a:latin typeface="+mn-lt"/>
              </a:rPr>
              <a:t>d</a:t>
            </a:r>
            <a:r>
              <a:rPr lang="nl-NL" altLang="en-US" sz="3200" b="1">
                <a:solidFill>
                  <a:srgbClr val="FF0000"/>
                </a:solidFill>
                <a:latin typeface="+mn-lt"/>
              </a:rPr>
              <a:t>) Phòng tránh virus máy tính:</a:t>
            </a:r>
            <a:endParaRPr lang="nl-NL" altLang="en-US" sz="3200" dirty="0">
              <a:solidFill>
                <a:srgbClr val="FF0000"/>
              </a:solidFill>
              <a:latin typeface="+mn-lt"/>
            </a:endParaRPr>
          </a:p>
        </p:txBody>
      </p:sp>
      <p:pic>
        <p:nvPicPr>
          <p:cNvPr id="18" name="Picture 2">
            <a:extLst>
              <a:ext uri="{FF2B5EF4-FFF2-40B4-BE49-F238E27FC236}">
                <a16:creationId xmlns:a16="http://schemas.microsoft.com/office/drawing/2014/main" id="{3146F9FE-FB42-4716-88E8-C1F78100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47526534-F9B0-485E-AD08-5D7E8CD78B79}"/>
              </a:ext>
            </a:extLst>
          </p:cNvPr>
          <p:cNvSpPr txBox="1">
            <a:spLocks noChangeArrowheads="1"/>
          </p:cNvSpPr>
          <p:nvPr/>
        </p:nvSpPr>
        <p:spPr bwMode="auto">
          <a:xfrm>
            <a:off x="225426" y="1371151"/>
            <a:ext cx="11201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vi-VN" altLang="en-US" sz="2800" b="1" dirty="0">
                <a:solidFill>
                  <a:srgbClr val="FF0000"/>
                </a:solidFill>
                <a:sym typeface="Wingdings" panose="05000000000000000000" pitchFamily="2" charset="2"/>
              </a:rPr>
              <a:t></a:t>
            </a:r>
            <a:r>
              <a:rPr lang="en-US" altLang="en-US" sz="2800" dirty="0"/>
              <a:t>1. </a:t>
            </a:r>
            <a:r>
              <a:rPr lang="en-US" altLang="en-US" sz="2800" dirty="0" err="1"/>
              <a:t>Hạn</a:t>
            </a:r>
            <a:r>
              <a:rPr lang="en-US" altLang="en-US" sz="2800" dirty="0"/>
              <a:t> </a:t>
            </a:r>
            <a:r>
              <a:rPr lang="en-US" altLang="en-US" sz="2800" dirty="0" err="1"/>
              <a:t>chế</a:t>
            </a:r>
            <a:r>
              <a:rPr lang="en-US" altLang="en-US" sz="2800" dirty="0"/>
              <a:t> </a:t>
            </a:r>
            <a:r>
              <a:rPr lang="en-US" altLang="en-US" sz="2800" dirty="0" err="1"/>
              <a:t>việc</a:t>
            </a:r>
            <a:r>
              <a:rPr lang="en-US" altLang="en-US" sz="2800" dirty="0"/>
              <a:t> </a:t>
            </a:r>
            <a:r>
              <a:rPr lang="en-US" altLang="en-US" sz="2800" dirty="0" err="1"/>
              <a:t>sao</a:t>
            </a:r>
            <a:r>
              <a:rPr lang="en-US" altLang="en-US" sz="2800" dirty="0"/>
              <a:t> </a:t>
            </a:r>
            <a:r>
              <a:rPr lang="en-US" altLang="en-US" sz="2800" dirty="0" err="1"/>
              <a:t>chép</a:t>
            </a:r>
            <a:r>
              <a:rPr lang="en-US" altLang="en-US" sz="2800" dirty="0"/>
              <a:t> </a:t>
            </a:r>
            <a:r>
              <a:rPr lang="en-US" altLang="en-US" sz="2800" dirty="0" err="1"/>
              <a:t>không</a:t>
            </a:r>
            <a:r>
              <a:rPr lang="en-US" altLang="en-US" sz="2800" dirty="0"/>
              <a:t> </a:t>
            </a:r>
            <a:r>
              <a:rPr lang="en-US" altLang="en-US" sz="2800" dirty="0" err="1"/>
              <a:t>cần</a:t>
            </a:r>
            <a:r>
              <a:rPr lang="en-US" altLang="en-US" sz="2800" dirty="0"/>
              <a:t> </a:t>
            </a:r>
            <a:r>
              <a:rPr lang="en-US" altLang="en-US" sz="2800" dirty="0" err="1"/>
              <a:t>thiết</a:t>
            </a:r>
            <a:r>
              <a:rPr lang="en-US" altLang="en-US" sz="2800" dirty="0"/>
              <a:t> </a:t>
            </a:r>
            <a:r>
              <a:rPr lang="en-US" altLang="en-US" sz="2800" dirty="0" err="1"/>
              <a:t>và</a:t>
            </a:r>
            <a:r>
              <a:rPr lang="en-US" altLang="en-US" sz="2800" dirty="0"/>
              <a:t> </a:t>
            </a:r>
            <a:r>
              <a:rPr lang="en-US" altLang="en-US" sz="2800" dirty="0" err="1"/>
              <a:t>không</a:t>
            </a:r>
            <a:r>
              <a:rPr lang="en-US" altLang="en-US" sz="2800" dirty="0"/>
              <a:t> </a:t>
            </a:r>
            <a:r>
              <a:rPr lang="en-US" altLang="en-US" sz="2800" dirty="0" err="1"/>
              <a:t>chạy</a:t>
            </a:r>
            <a:r>
              <a:rPr lang="en-US" altLang="en-US" sz="2800" dirty="0"/>
              <a:t> </a:t>
            </a:r>
            <a:r>
              <a:rPr lang="en-US" altLang="en-US" sz="2800" dirty="0" err="1"/>
              <a:t>các</a:t>
            </a:r>
            <a:r>
              <a:rPr lang="en-US" altLang="en-US" sz="2800" dirty="0"/>
              <a:t> </a:t>
            </a:r>
            <a:r>
              <a:rPr lang="en-US" altLang="en-US" sz="2800" dirty="0" err="1"/>
              <a:t>chương</a:t>
            </a:r>
            <a:r>
              <a:rPr lang="en-US" altLang="en-US" sz="2800" dirty="0"/>
              <a:t> </a:t>
            </a:r>
            <a:r>
              <a:rPr lang="en-US" altLang="en-US" sz="2800" dirty="0" err="1"/>
              <a:t>trình</a:t>
            </a:r>
            <a:r>
              <a:rPr lang="en-US" altLang="en-US" sz="2800" dirty="0"/>
              <a:t> </a:t>
            </a:r>
            <a:r>
              <a:rPr lang="en-US" altLang="en-US" sz="2800" dirty="0" err="1"/>
              <a:t>tải</a:t>
            </a:r>
            <a:r>
              <a:rPr lang="en-US" altLang="en-US" sz="2800" dirty="0"/>
              <a:t> </a:t>
            </a:r>
            <a:r>
              <a:rPr lang="en-US" altLang="en-US" sz="2800" dirty="0" err="1"/>
              <a:t>từ</a:t>
            </a:r>
            <a:r>
              <a:rPr lang="en-US" altLang="en-US" sz="2800" dirty="0"/>
              <a:t> Internet </a:t>
            </a:r>
            <a:r>
              <a:rPr lang="en-US" altLang="en-US" sz="2800" dirty="0" err="1"/>
              <a:t>hoặc</a:t>
            </a:r>
            <a:r>
              <a:rPr lang="en-US" altLang="en-US" sz="2800" dirty="0"/>
              <a:t> </a:t>
            </a:r>
            <a:r>
              <a:rPr lang="en-US" altLang="en-US" sz="2800" dirty="0" err="1"/>
              <a:t>sao</a:t>
            </a:r>
            <a:r>
              <a:rPr lang="en-US" altLang="en-US" sz="2800" dirty="0"/>
              <a:t> </a:t>
            </a:r>
            <a:r>
              <a:rPr lang="en-US" altLang="en-US" sz="2800" dirty="0" err="1"/>
              <a:t>chép</a:t>
            </a:r>
            <a:r>
              <a:rPr lang="en-US" altLang="en-US" sz="2800" dirty="0"/>
              <a:t> </a:t>
            </a:r>
            <a:r>
              <a:rPr lang="en-US" altLang="en-US" sz="2800" dirty="0" err="1"/>
              <a:t>từ</a:t>
            </a:r>
            <a:r>
              <a:rPr lang="en-US" altLang="en-US" sz="2800" dirty="0"/>
              <a:t> </a:t>
            </a:r>
            <a:r>
              <a:rPr lang="en-US" altLang="en-US" sz="2800" dirty="0" err="1"/>
              <a:t>máy</a:t>
            </a:r>
            <a:r>
              <a:rPr lang="en-US" altLang="en-US" sz="2800" dirty="0"/>
              <a:t> </a:t>
            </a:r>
            <a:r>
              <a:rPr lang="en-US" altLang="en-US" sz="2800" dirty="0" err="1"/>
              <a:t>khác</a:t>
            </a:r>
            <a:r>
              <a:rPr lang="en-US" altLang="en-US" sz="2800" dirty="0"/>
              <a:t> </a:t>
            </a:r>
            <a:r>
              <a:rPr lang="en-US" altLang="en-US" sz="2800" dirty="0" err="1"/>
              <a:t>khi</a:t>
            </a:r>
            <a:r>
              <a:rPr lang="en-US" altLang="en-US" sz="2800" dirty="0"/>
              <a:t> </a:t>
            </a:r>
            <a:r>
              <a:rPr lang="en-US" altLang="en-US" sz="2800" dirty="0" err="1"/>
              <a:t>chưa</a:t>
            </a:r>
            <a:r>
              <a:rPr lang="en-US" altLang="en-US" sz="2800" dirty="0"/>
              <a:t> </a:t>
            </a:r>
            <a:r>
              <a:rPr lang="en-US" altLang="en-US" sz="2800" dirty="0" err="1"/>
              <a:t>đủ</a:t>
            </a:r>
            <a:r>
              <a:rPr lang="en-US" altLang="en-US" sz="2800" dirty="0"/>
              <a:t> tin </a:t>
            </a:r>
            <a:r>
              <a:rPr lang="en-US" altLang="en-US" sz="2800" dirty="0" err="1"/>
              <a:t>cậy</a:t>
            </a:r>
            <a:r>
              <a:rPr lang="en-US" altLang="en-US" sz="2800" dirty="0"/>
              <a:t>.</a:t>
            </a:r>
          </a:p>
          <a:p>
            <a:pPr algn="just"/>
            <a:r>
              <a:rPr lang="vi-VN" altLang="en-US" sz="2800" b="1" dirty="0">
                <a:solidFill>
                  <a:srgbClr val="FF0000"/>
                </a:solidFill>
                <a:sym typeface="Wingdings" panose="05000000000000000000" pitchFamily="2" charset="2"/>
              </a:rPr>
              <a:t></a:t>
            </a:r>
            <a:r>
              <a:rPr lang="en-US" altLang="en-US" sz="2800" dirty="0"/>
              <a:t>2. </a:t>
            </a:r>
            <a:r>
              <a:rPr lang="en-US" altLang="en-US" sz="2800" dirty="0" err="1"/>
              <a:t>Cần</a:t>
            </a:r>
            <a:r>
              <a:rPr lang="en-US" altLang="en-US" sz="2800" dirty="0"/>
              <a:t> </a:t>
            </a:r>
            <a:r>
              <a:rPr lang="en-US" altLang="en-US" sz="2800" dirty="0" err="1"/>
              <a:t>cẩn</a:t>
            </a:r>
            <a:r>
              <a:rPr lang="en-US" altLang="en-US" sz="2800" dirty="0"/>
              <a:t> </a:t>
            </a:r>
            <a:r>
              <a:rPr lang="en-US" altLang="en-US" sz="2800" dirty="0" err="1"/>
              <a:t>thận</a:t>
            </a:r>
            <a:r>
              <a:rPr lang="en-US" altLang="en-US" sz="2800" dirty="0"/>
              <a:t> </a:t>
            </a:r>
            <a:r>
              <a:rPr lang="en-US" altLang="en-US" sz="2800" dirty="0" err="1"/>
              <a:t>và</a:t>
            </a:r>
            <a:r>
              <a:rPr lang="en-US" altLang="en-US" sz="2800" dirty="0"/>
              <a:t> </a:t>
            </a:r>
            <a:r>
              <a:rPr lang="en-US" altLang="en-US" sz="2800" dirty="0" err="1"/>
              <a:t>không</a:t>
            </a:r>
            <a:r>
              <a:rPr lang="en-US" altLang="en-US" sz="2800" dirty="0"/>
              <a:t> </a:t>
            </a:r>
            <a:r>
              <a:rPr lang="en-US" altLang="en-US" sz="2800" dirty="0" err="1"/>
              <a:t>nên</a:t>
            </a:r>
            <a:r>
              <a:rPr lang="en-US" altLang="en-US" sz="2800" dirty="0"/>
              <a:t> </a:t>
            </a:r>
            <a:r>
              <a:rPr lang="en-US" altLang="en-US" sz="2800" dirty="0" err="1"/>
              <a:t>mở</a:t>
            </a:r>
            <a:r>
              <a:rPr lang="en-US" altLang="en-US" sz="2800" dirty="0"/>
              <a:t> </a:t>
            </a:r>
            <a:r>
              <a:rPr lang="en-US" altLang="en-US" sz="2800" dirty="0" err="1"/>
              <a:t>những</a:t>
            </a:r>
            <a:r>
              <a:rPr lang="en-US" altLang="en-US" sz="2800" dirty="0"/>
              <a:t> </a:t>
            </a:r>
            <a:r>
              <a:rPr lang="en-US" altLang="en-US" sz="2800" dirty="0" err="1"/>
              <a:t>tệp</a:t>
            </a:r>
            <a:r>
              <a:rPr lang="en-US" altLang="en-US" sz="2800" dirty="0"/>
              <a:t> </a:t>
            </a:r>
            <a:r>
              <a:rPr lang="en-US" altLang="en-US" sz="2800" dirty="0" err="1"/>
              <a:t>gửi</a:t>
            </a:r>
            <a:r>
              <a:rPr lang="en-US" altLang="en-US" sz="2800" dirty="0"/>
              <a:t> </a:t>
            </a:r>
            <a:r>
              <a:rPr lang="en-US" altLang="en-US" sz="2800" dirty="0" err="1"/>
              <a:t>kèm</a:t>
            </a:r>
            <a:r>
              <a:rPr lang="en-US" altLang="en-US" sz="2800" dirty="0"/>
              <a:t> </a:t>
            </a:r>
            <a:r>
              <a:rPr lang="en-US" altLang="en-US" sz="2800" dirty="0" err="1"/>
              <a:t>trong</a:t>
            </a:r>
            <a:r>
              <a:rPr lang="en-US" altLang="en-US" sz="2800" dirty="0"/>
              <a:t> </a:t>
            </a:r>
            <a:r>
              <a:rPr lang="en-US" altLang="en-US" sz="2800" dirty="0" err="1"/>
              <a:t>thư</a:t>
            </a:r>
            <a:r>
              <a:rPr lang="en-US" altLang="en-US" sz="2800" dirty="0"/>
              <a:t> </a:t>
            </a:r>
            <a:r>
              <a:rPr lang="en-US" altLang="en-US" sz="2800" dirty="0" err="1"/>
              <a:t>điện</a:t>
            </a:r>
            <a:r>
              <a:rPr lang="en-US" altLang="en-US" sz="2800" dirty="0"/>
              <a:t> </a:t>
            </a:r>
            <a:r>
              <a:rPr lang="en-US" altLang="en-US" sz="2800" dirty="0" err="1"/>
              <a:t>tử</a:t>
            </a:r>
            <a:r>
              <a:rPr lang="en-US" altLang="en-US" sz="2800" dirty="0"/>
              <a:t> </a:t>
            </a:r>
            <a:r>
              <a:rPr lang="en-US" altLang="en-US" sz="2800" dirty="0" err="1"/>
              <a:t>nếu</a:t>
            </a:r>
            <a:r>
              <a:rPr lang="en-US" altLang="en-US" sz="2800" dirty="0"/>
              <a:t> </a:t>
            </a:r>
            <a:r>
              <a:rPr lang="en-US" altLang="en-US" sz="2800" dirty="0" err="1"/>
              <a:t>có</a:t>
            </a:r>
            <a:r>
              <a:rPr lang="en-US" altLang="en-US" sz="2800" dirty="0"/>
              <a:t> </a:t>
            </a:r>
            <a:r>
              <a:rPr lang="en-US" altLang="en-US" sz="2800" dirty="0" err="1"/>
              <a:t>nghi</a:t>
            </a:r>
            <a:r>
              <a:rPr lang="en-US" altLang="en-US" sz="2800" dirty="0"/>
              <a:t> </a:t>
            </a:r>
            <a:r>
              <a:rPr lang="en-US" altLang="en-US" sz="2800" dirty="0" err="1"/>
              <a:t>ngờ</a:t>
            </a:r>
            <a:r>
              <a:rPr lang="en-US" altLang="en-US" sz="2800" dirty="0"/>
              <a:t> </a:t>
            </a:r>
            <a:r>
              <a:rPr lang="en-US" altLang="en-US" sz="2800" dirty="0" err="1"/>
              <a:t>về</a:t>
            </a:r>
            <a:r>
              <a:rPr lang="en-US" altLang="en-US" sz="2800" dirty="0"/>
              <a:t> </a:t>
            </a:r>
            <a:r>
              <a:rPr lang="en-US" altLang="en-US" sz="2800" dirty="0" err="1"/>
              <a:t>nguồn</a:t>
            </a:r>
            <a:r>
              <a:rPr lang="en-US" altLang="en-US" sz="2800" dirty="0"/>
              <a:t> </a:t>
            </a:r>
            <a:r>
              <a:rPr lang="en-US" altLang="en-US" sz="2800" dirty="0" err="1"/>
              <a:t>gốc</a:t>
            </a:r>
            <a:r>
              <a:rPr lang="en-US" altLang="en-US" sz="2800" dirty="0"/>
              <a:t> hay </a:t>
            </a:r>
            <a:r>
              <a:rPr lang="en-US" altLang="en-US" sz="2800" dirty="0" err="1"/>
              <a:t>nội</a:t>
            </a:r>
            <a:r>
              <a:rPr lang="en-US" altLang="en-US" sz="2800" dirty="0"/>
              <a:t> dung </a:t>
            </a:r>
            <a:r>
              <a:rPr lang="en-US" altLang="en-US" sz="2800" dirty="0" err="1"/>
              <a:t>thư</a:t>
            </a:r>
            <a:r>
              <a:rPr lang="en-US" altLang="en-US" sz="2800" dirty="0"/>
              <a:t>.</a:t>
            </a:r>
          </a:p>
          <a:p>
            <a:pPr algn="just"/>
            <a:r>
              <a:rPr lang="vi-VN" altLang="en-US" sz="2800" b="1" dirty="0">
                <a:solidFill>
                  <a:srgbClr val="FF0000"/>
                </a:solidFill>
                <a:sym typeface="Wingdings" panose="05000000000000000000" pitchFamily="2" charset="2"/>
              </a:rPr>
              <a:t></a:t>
            </a:r>
            <a:r>
              <a:rPr lang="en-US" altLang="en-US" sz="2800" dirty="0"/>
              <a:t>3. </a:t>
            </a:r>
            <a:r>
              <a:rPr lang="en-US" altLang="en-US" sz="2800" dirty="0" err="1"/>
              <a:t>Không</a:t>
            </a:r>
            <a:r>
              <a:rPr lang="en-US" altLang="en-US" sz="2800" dirty="0"/>
              <a:t> </a:t>
            </a:r>
            <a:r>
              <a:rPr lang="en-US" altLang="en-US" sz="2800" dirty="0" err="1"/>
              <a:t>truy</a:t>
            </a:r>
            <a:r>
              <a:rPr lang="en-US" altLang="en-US" sz="2800" dirty="0"/>
              <a:t> </a:t>
            </a:r>
            <a:r>
              <a:rPr lang="en-US" altLang="en-US" sz="2800" dirty="0" err="1"/>
              <a:t>cập</a:t>
            </a:r>
            <a:r>
              <a:rPr lang="en-US" altLang="en-US" sz="2800" dirty="0"/>
              <a:t> </a:t>
            </a:r>
            <a:r>
              <a:rPr lang="en-US" altLang="en-US" sz="2800" dirty="0" err="1"/>
              <a:t>các</a:t>
            </a:r>
            <a:r>
              <a:rPr lang="en-US" altLang="en-US" sz="2800" dirty="0"/>
              <a:t> </a:t>
            </a:r>
            <a:r>
              <a:rPr lang="en-US" altLang="en-US" sz="2800" dirty="0" err="1"/>
              <a:t>trang</a:t>
            </a:r>
            <a:r>
              <a:rPr lang="en-US" altLang="en-US" sz="2800" dirty="0"/>
              <a:t> web </a:t>
            </a:r>
            <a:r>
              <a:rPr lang="en-US" altLang="en-US" sz="2800" dirty="0" err="1"/>
              <a:t>có</a:t>
            </a:r>
            <a:r>
              <a:rPr lang="en-US" altLang="en-US" sz="2800" dirty="0"/>
              <a:t> </a:t>
            </a:r>
            <a:r>
              <a:rPr lang="en-US" altLang="en-US" sz="2800" dirty="0" err="1"/>
              <a:t>nội</a:t>
            </a:r>
            <a:r>
              <a:rPr lang="en-US" altLang="en-US" sz="2800" dirty="0"/>
              <a:t> dung </a:t>
            </a:r>
            <a:r>
              <a:rPr lang="en-US" altLang="en-US" sz="2800" dirty="0" err="1"/>
              <a:t>không</a:t>
            </a:r>
            <a:r>
              <a:rPr lang="en-US" altLang="en-US" sz="2800" dirty="0"/>
              <a:t> </a:t>
            </a:r>
            <a:r>
              <a:rPr lang="en-US" altLang="en-US" sz="2800" dirty="0" err="1"/>
              <a:t>lành</a:t>
            </a:r>
            <a:r>
              <a:rPr lang="en-US" altLang="en-US" sz="2800" dirty="0"/>
              <a:t> </a:t>
            </a:r>
            <a:r>
              <a:rPr lang="en-US" altLang="en-US" sz="2800" dirty="0" err="1"/>
              <a:t>mạnh</a:t>
            </a:r>
            <a:r>
              <a:rPr lang="en-US" altLang="en-US" sz="2800" dirty="0"/>
              <a:t> </a:t>
            </a:r>
            <a:r>
              <a:rPr lang="en-US" altLang="en-US" sz="2800" dirty="0" err="1"/>
              <a:t>hoặc</a:t>
            </a:r>
            <a:r>
              <a:rPr lang="en-US" altLang="en-US" sz="2800" dirty="0"/>
              <a:t> </a:t>
            </a:r>
            <a:r>
              <a:rPr lang="en-US" altLang="en-US" sz="2800" dirty="0" err="1"/>
              <a:t>xuất</a:t>
            </a:r>
            <a:r>
              <a:rPr lang="en-US" altLang="en-US" sz="2800" dirty="0"/>
              <a:t> </a:t>
            </a:r>
            <a:r>
              <a:rPr lang="en-US" altLang="en-US" sz="2800" dirty="0" err="1"/>
              <a:t>xứ</a:t>
            </a:r>
            <a:r>
              <a:rPr lang="en-US" altLang="en-US" sz="2800" dirty="0"/>
              <a:t> </a:t>
            </a:r>
            <a:r>
              <a:rPr lang="en-US" altLang="en-US" sz="2800" dirty="0" err="1"/>
              <a:t>không</a:t>
            </a:r>
            <a:r>
              <a:rPr lang="en-US" altLang="en-US" sz="2800" dirty="0"/>
              <a:t> </a:t>
            </a:r>
            <a:r>
              <a:rPr lang="en-US" altLang="en-US" sz="2800" dirty="0" err="1"/>
              <a:t>rõ</a:t>
            </a:r>
            <a:r>
              <a:rPr lang="en-US" altLang="en-US" sz="2800" dirty="0"/>
              <a:t> </a:t>
            </a:r>
            <a:r>
              <a:rPr lang="en-US" altLang="en-US" sz="2800" dirty="0" err="1"/>
              <a:t>ràng</a:t>
            </a:r>
            <a:r>
              <a:rPr lang="en-US" altLang="en-US" sz="2800" dirty="0"/>
              <a:t>.</a:t>
            </a:r>
          </a:p>
          <a:p>
            <a:pPr algn="just"/>
            <a:r>
              <a:rPr lang="vi-VN" altLang="en-US" sz="2800" b="1" dirty="0">
                <a:solidFill>
                  <a:srgbClr val="FF0000"/>
                </a:solidFill>
                <a:sym typeface="Wingdings" panose="05000000000000000000" pitchFamily="2" charset="2"/>
              </a:rPr>
              <a:t></a:t>
            </a:r>
            <a:r>
              <a:rPr lang="en-US" altLang="en-US" sz="2800" dirty="0"/>
              <a:t>4. </a:t>
            </a:r>
            <a:r>
              <a:rPr lang="en-US" altLang="en-US" sz="2800" dirty="0" err="1"/>
              <a:t>Thường</a:t>
            </a:r>
            <a:r>
              <a:rPr lang="en-US" altLang="en-US" sz="2800" dirty="0"/>
              <a:t> </a:t>
            </a:r>
            <a:r>
              <a:rPr lang="en-US" altLang="en-US" sz="2800" dirty="0" err="1"/>
              <a:t>xuyên</a:t>
            </a:r>
            <a:r>
              <a:rPr lang="en-US" altLang="en-US" sz="2800" dirty="0"/>
              <a:t> </a:t>
            </a:r>
            <a:r>
              <a:rPr lang="en-US" altLang="en-US" sz="2800" dirty="0" err="1"/>
              <a:t>cập</a:t>
            </a:r>
            <a:r>
              <a:rPr lang="en-US" altLang="en-US" sz="2800" dirty="0"/>
              <a:t> </a:t>
            </a:r>
            <a:r>
              <a:rPr lang="en-US" altLang="en-US" sz="2800" dirty="0" err="1"/>
              <a:t>nhật</a:t>
            </a:r>
            <a:r>
              <a:rPr lang="en-US" altLang="en-US" sz="2800" dirty="0"/>
              <a:t> </a:t>
            </a:r>
            <a:r>
              <a:rPr lang="en-US" altLang="en-US" sz="2800" dirty="0" err="1"/>
              <a:t>các</a:t>
            </a:r>
            <a:r>
              <a:rPr lang="en-US" altLang="en-US" sz="2800" dirty="0"/>
              <a:t> </a:t>
            </a:r>
            <a:r>
              <a:rPr lang="en-US" altLang="en-US" sz="2800" dirty="0" err="1"/>
              <a:t>bản</a:t>
            </a:r>
            <a:r>
              <a:rPr lang="en-US" altLang="en-US" sz="2800" dirty="0"/>
              <a:t> </a:t>
            </a:r>
            <a:r>
              <a:rPr lang="en-US" altLang="en-US" sz="2800" dirty="0" err="1"/>
              <a:t>sửa</a:t>
            </a:r>
            <a:r>
              <a:rPr lang="en-US" altLang="en-US" sz="2800" dirty="0"/>
              <a:t> </a:t>
            </a:r>
            <a:r>
              <a:rPr lang="en-US" altLang="en-US" sz="2800" dirty="0" err="1"/>
              <a:t>lỗi</a:t>
            </a:r>
            <a:r>
              <a:rPr lang="en-US" altLang="en-US" sz="2800" dirty="0"/>
              <a:t> </a:t>
            </a:r>
            <a:r>
              <a:rPr lang="en-US" altLang="en-US" sz="2800" dirty="0" err="1"/>
              <a:t>cho</a:t>
            </a:r>
            <a:r>
              <a:rPr lang="en-US" altLang="en-US" sz="2800" dirty="0"/>
              <a:t> </a:t>
            </a:r>
            <a:r>
              <a:rPr lang="en-US" altLang="en-US" sz="2800" dirty="0" err="1"/>
              <a:t>các</a:t>
            </a:r>
            <a:r>
              <a:rPr lang="en-US" altLang="en-US" sz="2800" dirty="0"/>
              <a:t> PM </a:t>
            </a:r>
            <a:r>
              <a:rPr lang="en-US" altLang="en-US" sz="2800" dirty="0" err="1"/>
              <a:t>chạy</a:t>
            </a:r>
            <a:r>
              <a:rPr lang="en-US" altLang="en-US" sz="2800" dirty="0"/>
              <a:t> </a:t>
            </a:r>
            <a:r>
              <a:rPr lang="en-US" altLang="en-US" sz="2800" dirty="0" err="1"/>
              <a:t>trên</a:t>
            </a:r>
            <a:r>
              <a:rPr lang="en-US" altLang="en-US" sz="2800" dirty="0"/>
              <a:t> </a:t>
            </a:r>
            <a:r>
              <a:rPr lang="en-US" altLang="en-US" sz="2800" dirty="0" err="1"/>
              <a:t>máy</a:t>
            </a:r>
            <a:r>
              <a:rPr lang="en-US" altLang="en-US" sz="2800" dirty="0"/>
              <a:t> </a:t>
            </a:r>
            <a:r>
              <a:rPr lang="en-US" altLang="en-US" sz="2800" dirty="0" err="1"/>
              <a:t>tính</a:t>
            </a:r>
            <a:r>
              <a:rPr lang="en-US" altLang="en-US" sz="2800" dirty="0"/>
              <a:t> </a:t>
            </a:r>
            <a:r>
              <a:rPr lang="en-US" altLang="en-US" sz="2800" dirty="0" err="1"/>
              <a:t>của</a:t>
            </a:r>
            <a:r>
              <a:rPr lang="en-US" altLang="en-US" sz="2800" dirty="0"/>
              <a:t> </a:t>
            </a:r>
            <a:r>
              <a:rPr lang="en-US" altLang="en-US" sz="2800" dirty="0" err="1"/>
              <a:t>mình</a:t>
            </a:r>
            <a:r>
              <a:rPr lang="en-US" altLang="en-US" sz="2800" dirty="0"/>
              <a:t>, </a:t>
            </a:r>
            <a:r>
              <a:rPr lang="en-US" altLang="en-US" sz="2800" dirty="0" err="1"/>
              <a:t>kể</a:t>
            </a:r>
            <a:r>
              <a:rPr lang="en-US" altLang="en-US" sz="2800" dirty="0"/>
              <a:t> </a:t>
            </a:r>
            <a:r>
              <a:rPr lang="en-US" altLang="en-US" sz="2800" dirty="0" err="1"/>
              <a:t>cả</a:t>
            </a:r>
            <a:r>
              <a:rPr lang="en-US" altLang="en-US" sz="2800" dirty="0"/>
              <a:t> </a:t>
            </a:r>
            <a:r>
              <a:rPr lang="en-US" altLang="en-US" sz="2800" dirty="0" err="1"/>
              <a:t>hệ</a:t>
            </a:r>
            <a:r>
              <a:rPr lang="en-US" altLang="en-US" sz="2800" dirty="0"/>
              <a:t> </a:t>
            </a:r>
            <a:r>
              <a:rPr lang="en-US" altLang="en-US" sz="2800" dirty="0" err="1"/>
              <a:t>điều</a:t>
            </a:r>
            <a:r>
              <a:rPr lang="en-US" altLang="en-US" sz="2800" dirty="0"/>
              <a:t> </a:t>
            </a:r>
            <a:r>
              <a:rPr lang="en-US" altLang="en-US" sz="2800" dirty="0" err="1"/>
              <a:t>hành</a:t>
            </a:r>
            <a:r>
              <a:rPr lang="en-US" altLang="en-US" sz="2800" dirty="0"/>
              <a:t>.</a:t>
            </a:r>
          </a:p>
          <a:p>
            <a:pPr algn="just"/>
            <a:r>
              <a:rPr lang="vi-VN" altLang="en-US" sz="2800" b="1" dirty="0">
                <a:solidFill>
                  <a:srgbClr val="FF0000"/>
                </a:solidFill>
                <a:sym typeface="Wingdings" panose="05000000000000000000" pitchFamily="2" charset="2"/>
              </a:rPr>
              <a:t></a:t>
            </a:r>
            <a:r>
              <a:rPr lang="en-US" altLang="en-US" sz="2800" dirty="0"/>
              <a:t>5. </a:t>
            </a:r>
            <a:r>
              <a:rPr lang="en-US" altLang="en-US" sz="2800" dirty="0" err="1"/>
              <a:t>Định</a:t>
            </a:r>
            <a:r>
              <a:rPr lang="en-US" altLang="en-US" sz="2800" dirty="0"/>
              <a:t> </a:t>
            </a:r>
            <a:r>
              <a:rPr lang="en-US" altLang="en-US" sz="2800" dirty="0" err="1"/>
              <a:t>kì</a:t>
            </a:r>
            <a:r>
              <a:rPr lang="en-US" altLang="en-US" sz="2800" dirty="0"/>
              <a:t> </a:t>
            </a:r>
            <a:r>
              <a:rPr lang="en-US" altLang="en-US" sz="2800" dirty="0" err="1"/>
              <a:t>sao</a:t>
            </a:r>
            <a:r>
              <a:rPr lang="en-US" altLang="en-US" sz="2800" dirty="0"/>
              <a:t> </a:t>
            </a:r>
            <a:r>
              <a:rPr lang="en-US" altLang="en-US" sz="2800" dirty="0" err="1"/>
              <a:t>lưu</a:t>
            </a:r>
            <a:r>
              <a:rPr lang="en-US" altLang="en-US" sz="2800" dirty="0"/>
              <a:t> </a:t>
            </a:r>
            <a:r>
              <a:rPr lang="en-US" altLang="en-US" sz="2800" dirty="0" err="1"/>
              <a:t>dữ</a:t>
            </a:r>
            <a:r>
              <a:rPr lang="en-US" altLang="en-US" sz="2800" dirty="0"/>
              <a:t> </a:t>
            </a:r>
            <a:r>
              <a:rPr lang="en-US" altLang="en-US" sz="2800" dirty="0" err="1"/>
              <a:t>liệu</a:t>
            </a:r>
            <a:r>
              <a:rPr lang="en-US" altLang="en-US" sz="2800" dirty="0"/>
              <a:t> </a:t>
            </a:r>
            <a:r>
              <a:rPr lang="en-US" altLang="en-US" sz="2800" dirty="0" err="1"/>
              <a:t>để</a:t>
            </a:r>
            <a:r>
              <a:rPr lang="en-US" altLang="en-US" sz="2800" dirty="0"/>
              <a:t> </a:t>
            </a:r>
            <a:r>
              <a:rPr lang="en-US" altLang="en-US" sz="2800" dirty="0" err="1"/>
              <a:t>có</a:t>
            </a:r>
            <a:r>
              <a:rPr lang="en-US" altLang="en-US" sz="2800" dirty="0"/>
              <a:t> </a:t>
            </a:r>
            <a:r>
              <a:rPr lang="en-US" altLang="en-US" sz="2800" dirty="0" err="1"/>
              <a:t>thể</a:t>
            </a:r>
            <a:r>
              <a:rPr lang="en-US" altLang="en-US" sz="2800" dirty="0"/>
              <a:t> </a:t>
            </a:r>
            <a:r>
              <a:rPr lang="en-US" altLang="en-US" sz="2800" dirty="0" err="1"/>
              <a:t>khôi</a:t>
            </a:r>
            <a:r>
              <a:rPr lang="en-US" altLang="en-US" sz="2800" dirty="0"/>
              <a:t> </a:t>
            </a:r>
            <a:r>
              <a:rPr lang="en-US" altLang="en-US" sz="2800" dirty="0" err="1"/>
              <a:t>phục</a:t>
            </a:r>
            <a:r>
              <a:rPr lang="en-US" altLang="en-US" sz="2800" dirty="0"/>
              <a:t> </a:t>
            </a:r>
            <a:r>
              <a:rPr lang="en-US" altLang="en-US" sz="2800" dirty="0" err="1"/>
              <a:t>khi</a:t>
            </a:r>
            <a:r>
              <a:rPr lang="en-US" altLang="en-US" sz="2800" dirty="0"/>
              <a:t> </a:t>
            </a:r>
            <a:r>
              <a:rPr lang="en-US" altLang="en-US" sz="2800" dirty="0" err="1"/>
              <a:t>bị</a:t>
            </a:r>
            <a:r>
              <a:rPr lang="en-US" altLang="en-US" sz="2800" dirty="0"/>
              <a:t> Virus </a:t>
            </a:r>
            <a:r>
              <a:rPr lang="en-US" altLang="en-US" sz="2800" dirty="0" err="1"/>
              <a:t>phá</a:t>
            </a:r>
            <a:r>
              <a:rPr lang="en-US" altLang="en-US" sz="2800" dirty="0"/>
              <a:t> </a:t>
            </a:r>
            <a:r>
              <a:rPr lang="en-US" altLang="en-US" sz="2800" dirty="0" err="1"/>
              <a:t>hoại</a:t>
            </a:r>
            <a:r>
              <a:rPr lang="en-US" altLang="en-US" sz="2800" dirty="0"/>
              <a:t>.</a:t>
            </a:r>
          </a:p>
          <a:p>
            <a:pPr algn="just"/>
            <a:r>
              <a:rPr lang="vi-VN" altLang="en-US" sz="2800" b="1" dirty="0">
                <a:solidFill>
                  <a:srgbClr val="FF0000"/>
                </a:solidFill>
                <a:sym typeface="Wingdings" panose="05000000000000000000" pitchFamily="2" charset="2"/>
              </a:rPr>
              <a:t></a:t>
            </a:r>
            <a:r>
              <a:rPr lang="en-US" altLang="en-US" sz="2800" dirty="0"/>
              <a:t>6.Định </a:t>
            </a:r>
            <a:r>
              <a:rPr lang="en-US" altLang="en-US" sz="2800" dirty="0" err="1"/>
              <a:t>kì</a:t>
            </a:r>
            <a:r>
              <a:rPr lang="en-US" altLang="en-US" sz="2800" dirty="0"/>
              <a:t> </a:t>
            </a:r>
            <a:r>
              <a:rPr lang="en-US" altLang="en-US" sz="2800" dirty="0" err="1"/>
              <a:t>quét</a:t>
            </a:r>
            <a:r>
              <a:rPr lang="en-US" altLang="en-US" sz="2800" dirty="0"/>
              <a:t> </a:t>
            </a:r>
            <a:r>
              <a:rPr lang="en-US" altLang="en-US" sz="2800" dirty="0" err="1"/>
              <a:t>và</a:t>
            </a:r>
            <a:r>
              <a:rPr lang="en-US" altLang="en-US" sz="2800" dirty="0"/>
              <a:t> </a:t>
            </a:r>
            <a:r>
              <a:rPr lang="en-US" altLang="en-US" sz="2800" dirty="0" err="1"/>
              <a:t>diệt</a:t>
            </a:r>
            <a:r>
              <a:rPr lang="en-US" altLang="en-US" sz="2800" dirty="0"/>
              <a:t> Virus </a:t>
            </a:r>
            <a:r>
              <a:rPr lang="en-US" altLang="en-US" sz="2800" dirty="0" err="1"/>
              <a:t>bằng</a:t>
            </a:r>
            <a:r>
              <a:rPr lang="en-US" altLang="en-US" sz="2800" dirty="0"/>
              <a:t> </a:t>
            </a:r>
            <a:r>
              <a:rPr lang="en-US" altLang="en-US" sz="2800" dirty="0" err="1"/>
              <a:t>các</a:t>
            </a:r>
            <a:r>
              <a:rPr lang="en-US" altLang="en-US" sz="2800" dirty="0"/>
              <a:t> PM </a:t>
            </a:r>
            <a:r>
              <a:rPr lang="en-US" altLang="en-US" sz="2800" dirty="0" err="1"/>
              <a:t>diệt</a:t>
            </a:r>
            <a:r>
              <a:rPr lang="en-US" altLang="en-US" sz="2800" dirty="0"/>
              <a:t> Virus.</a:t>
            </a:r>
          </a:p>
        </p:txBody>
      </p:sp>
    </p:spTree>
    <p:extLst>
      <p:ext uri="{BB962C8B-B14F-4D97-AF65-F5344CB8AC3E}">
        <p14:creationId xmlns:p14="http://schemas.microsoft.com/office/powerpoint/2010/main" val="18231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C75D93-DF82-4D79-8B2A-63449CD038EF}"/>
              </a:ext>
            </a:extLst>
          </p:cNvPr>
          <p:cNvSpPr/>
          <p:nvPr/>
        </p:nvSpPr>
        <p:spPr>
          <a:xfrm>
            <a:off x="1028636" y="2967335"/>
            <a:ext cx="9635972" cy="1200329"/>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en-US" sz="72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Chân thành cảm ơn bạn!</a:t>
            </a:r>
          </a:p>
        </p:txBody>
      </p:sp>
    </p:spTree>
    <p:extLst>
      <p:ext uri="{BB962C8B-B14F-4D97-AF65-F5344CB8AC3E}">
        <p14:creationId xmlns:p14="http://schemas.microsoft.com/office/powerpoint/2010/main" val="238509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C330D130-6B23-4295-8CEF-81E82D2F2319}"/>
              </a:ext>
            </a:extLst>
          </p:cNvPr>
          <p:cNvSpPr>
            <a:spLocks noChangeArrowheads="1"/>
          </p:cNvSpPr>
          <p:nvPr/>
        </p:nvSpPr>
        <p:spPr bwMode="gray">
          <a:xfrm>
            <a:off x="1371601" y="465297"/>
            <a:ext cx="9353007" cy="822305"/>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b="1" dirty="0" err="1">
                <a:solidFill>
                  <a:srgbClr val="000099"/>
                </a:solidFill>
                <a:latin typeface="+mn-lt"/>
              </a:rPr>
              <a:t>Tại</a:t>
            </a:r>
            <a:r>
              <a:rPr lang="en-US" altLang="en-US" sz="3200" b="1" dirty="0">
                <a:solidFill>
                  <a:srgbClr val="000099"/>
                </a:solidFill>
                <a:latin typeface="+mn-lt"/>
              </a:rPr>
              <a:t> </a:t>
            </a:r>
            <a:r>
              <a:rPr lang="en-US" altLang="en-US" sz="3200" b="1" dirty="0" err="1">
                <a:solidFill>
                  <a:srgbClr val="000099"/>
                </a:solidFill>
                <a:latin typeface="+mn-lt"/>
              </a:rPr>
              <a:t>sao</a:t>
            </a:r>
            <a:r>
              <a:rPr lang="en-US" altLang="en-US" sz="3200" b="1" dirty="0">
                <a:solidFill>
                  <a:srgbClr val="000099"/>
                </a:solidFill>
                <a:latin typeface="+mn-lt"/>
              </a:rPr>
              <a:t> </a:t>
            </a:r>
            <a:r>
              <a:rPr lang="en-US" altLang="en-US" sz="3200" b="1" dirty="0" err="1">
                <a:solidFill>
                  <a:srgbClr val="000099"/>
                </a:solidFill>
                <a:latin typeface="+mn-lt"/>
              </a:rPr>
              <a:t>cần</a:t>
            </a:r>
            <a:r>
              <a:rPr lang="en-US" altLang="en-US" sz="3200" b="1" dirty="0">
                <a:solidFill>
                  <a:srgbClr val="000099"/>
                </a:solidFill>
                <a:latin typeface="+mn-lt"/>
              </a:rPr>
              <a:t> </a:t>
            </a:r>
            <a:r>
              <a:rPr lang="en-US" altLang="en-US" sz="3200" b="1" dirty="0" err="1">
                <a:solidFill>
                  <a:srgbClr val="000099"/>
                </a:solidFill>
                <a:latin typeface="+mn-lt"/>
              </a:rPr>
              <a:t>bảo</a:t>
            </a:r>
            <a:r>
              <a:rPr lang="en-US" altLang="en-US" sz="3200" b="1" dirty="0">
                <a:solidFill>
                  <a:srgbClr val="000099"/>
                </a:solidFill>
                <a:latin typeface="+mn-lt"/>
              </a:rPr>
              <a:t> </a:t>
            </a:r>
            <a:r>
              <a:rPr lang="en-US" altLang="en-US" sz="3200" b="1" dirty="0" err="1">
                <a:solidFill>
                  <a:srgbClr val="000099"/>
                </a:solidFill>
                <a:latin typeface="+mn-lt"/>
              </a:rPr>
              <a:t>vệ</a:t>
            </a:r>
            <a:r>
              <a:rPr lang="en-US" altLang="en-US" sz="3200" b="1" dirty="0">
                <a:solidFill>
                  <a:srgbClr val="000099"/>
                </a:solidFill>
                <a:latin typeface="+mn-lt"/>
              </a:rPr>
              <a:t> </a:t>
            </a:r>
            <a:r>
              <a:rPr lang="en-US" altLang="en-US" sz="3200" b="1" dirty="0" err="1">
                <a:solidFill>
                  <a:srgbClr val="000099"/>
                </a:solidFill>
                <a:latin typeface="+mn-lt"/>
              </a:rPr>
              <a:t>thông</a:t>
            </a:r>
            <a:r>
              <a:rPr lang="en-US" altLang="en-US" sz="3200" b="1" dirty="0">
                <a:solidFill>
                  <a:srgbClr val="000099"/>
                </a:solidFill>
                <a:latin typeface="+mn-lt"/>
              </a:rPr>
              <a:t> tin </a:t>
            </a:r>
            <a:r>
              <a:rPr lang="en-US" altLang="en-US" sz="3200" b="1" dirty="0" err="1">
                <a:solidFill>
                  <a:srgbClr val="000099"/>
                </a:solidFill>
                <a:latin typeface="+mn-lt"/>
              </a:rPr>
              <a:t>trong</a:t>
            </a:r>
            <a:r>
              <a:rPr lang="en-US" altLang="en-US" sz="3200" b="1" dirty="0">
                <a:solidFill>
                  <a:srgbClr val="000099"/>
                </a:solidFill>
                <a:latin typeface="+mn-lt"/>
              </a:rPr>
              <a:t> </a:t>
            </a:r>
            <a:r>
              <a:rPr lang="en-US" altLang="en-US" sz="3200" b="1" dirty="0" err="1">
                <a:solidFill>
                  <a:srgbClr val="000099"/>
                </a:solidFill>
                <a:latin typeface="+mn-lt"/>
              </a:rPr>
              <a:t>máy</a:t>
            </a:r>
            <a:r>
              <a:rPr lang="en-US" altLang="en-US" sz="3200" b="1" dirty="0">
                <a:solidFill>
                  <a:srgbClr val="000099"/>
                </a:solidFill>
                <a:latin typeface="+mn-lt"/>
              </a:rPr>
              <a:t> </a:t>
            </a:r>
            <a:r>
              <a:rPr lang="en-US" altLang="en-US" sz="3200" b="1" dirty="0" err="1">
                <a:solidFill>
                  <a:srgbClr val="000099"/>
                </a:solidFill>
                <a:latin typeface="+mn-lt"/>
              </a:rPr>
              <a:t>tính</a:t>
            </a:r>
            <a:r>
              <a:rPr lang="en-US" altLang="en-US" sz="3200" b="1" dirty="0">
                <a:solidFill>
                  <a:srgbClr val="000099"/>
                </a:solidFill>
                <a:latin typeface="+mn-lt"/>
              </a:rPr>
              <a:t>?</a:t>
            </a:r>
          </a:p>
        </p:txBody>
      </p:sp>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121" y="581658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C6347039-2F73-4130-B816-EF9BDD192D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601" y="1539862"/>
            <a:ext cx="7772399" cy="330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09D25499-EE60-41D9-B70F-518FA114783F}"/>
              </a:ext>
            </a:extLst>
          </p:cNvPr>
          <p:cNvSpPr txBox="1">
            <a:spLocks noChangeArrowheads="1"/>
          </p:cNvSpPr>
          <p:nvPr/>
        </p:nvSpPr>
        <p:spPr bwMode="auto">
          <a:xfrm>
            <a:off x="381000" y="5092729"/>
            <a:ext cx="1143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400"/>
              <a:t>Máy</a:t>
            </a:r>
            <a:r>
              <a:rPr lang="en-US" altLang="en-US" sz="2400" dirty="0"/>
              <a:t> </a:t>
            </a:r>
            <a:r>
              <a:rPr lang="en-US" altLang="en-US" sz="2400" dirty="0" err="1"/>
              <a:t>tính</a:t>
            </a:r>
            <a:r>
              <a:rPr lang="en-US" altLang="en-US" sz="2400" dirty="0"/>
              <a:t> </a:t>
            </a:r>
            <a:r>
              <a:rPr lang="en-US" altLang="en-US" sz="2400" dirty="0" err="1"/>
              <a:t>là</a:t>
            </a:r>
            <a:r>
              <a:rPr lang="en-US" altLang="en-US" sz="2400" dirty="0"/>
              <a:t> </a:t>
            </a:r>
            <a:r>
              <a:rPr lang="en-US" altLang="en-US" sz="2400" dirty="0" err="1"/>
              <a:t>công</a:t>
            </a:r>
            <a:r>
              <a:rPr lang="en-US" altLang="en-US" sz="2400" dirty="0"/>
              <a:t> </a:t>
            </a:r>
            <a:r>
              <a:rPr lang="en-US" altLang="en-US" sz="2400" dirty="0" err="1"/>
              <a:t>cụ</a:t>
            </a:r>
            <a:r>
              <a:rPr lang="en-US" altLang="en-US" sz="2400" dirty="0"/>
              <a:t> </a:t>
            </a:r>
            <a:r>
              <a:rPr lang="en-US" altLang="en-US" sz="2400" dirty="0" err="1"/>
              <a:t>hỗ</a:t>
            </a:r>
            <a:r>
              <a:rPr lang="en-US" altLang="en-US" sz="2400" dirty="0"/>
              <a:t> </a:t>
            </a:r>
            <a:r>
              <a:rPr lang="en-US" altLang="en-US" sz="2400" dirty="0" err="1"/>
              <a:t>trợ</a:t>
            </a:r>
            <a:r>
              <a:rPr lang="en-US" altLang="en-US" sz="2400" dirty="0"/>
              <a:t> </a:t>
            </a:r>
            <a:r>
              <a:rPr lang="en-US" altLang="en-US" sz="2400" dirty="0" err="1"/>
              <a:t>rất</a:t>
            </a:r>
            <a:r>
              <a:rPr lang="en-US" altLang="en-US" sz="2400" dirty="0"/>
              <a:t> </a:t>
            </a:r>
            <a:r>
              <a:rPr lang="en-US" altLang="en-US" sz="2400" dirty="0" err="1"/>
              <a:t>hiệu</a:t>
            </a:r>
            <a:r>
              <a:rPr lang="en-US" altLang="en-US" sz="2400" dirty="0"/>
              <a:t> </a:t>
            </a:r>
            <a:r>
              <a:rPr lang="en-US" altLang="en-US" sz="2400" dirty="0" err="1"/>
              <a:t>quả</a:t>
            </a:r>
            <a:r>
              <a:rPr lang="en-US" altLang="en-US" sz="2400" dirty="0"/>
              <a:t> </a:t>
            </a:r>
            <a:r>
              <a:rPr lang="en-US" altLang="en-US" sz="2400" dirty="0" err="1"/>
              <a:t>cho</a:t>
            </a:r>
            <a:r>
              <a:rPr lang="en-US" altLang="en-US" sz="2400" dirty="0"/>
              <a:t> con </a:t>
            </a:r>
            <a:r>
              <a:rPr lang="en-US" altLang="en-US" sz="2400" dirty="0" err="1"/>
              <a:t>người</a:t>
            </a:r>
            <a:r>
              <a:rPr lang="en-US" altLang="en-US" sz="2400" dirty="0"/>
              <a:t> </a:t>
            </a:r>
            <a:r>
              <a:rPr lang="en-US" altLang="en-US" sz="2400" dirty="0" err="1"/>
              <a:t>trong</a:t>
            </a:r>
            <a:r>
              <a:rPr lang="en-US" altLang="en-US" sz="2400" dirty="0"/>
              <a:t> </a:t>
            </a:r>
            <a:r>
              <a:rPr lang="en-US" altLang="en-US" sz="2400" dirty="0" err="1"/>
              <a:t>nhiều</a:t>
            </a:r>
            <a:r>
              <a:rPr lang="en-US" altLang="en-US" sz="2400" dirty="0"/>
              <a:t> </a:t>
            </a:r>
            <a:r>
              <a:rPr lang="en-US" altLang="en-US" sz="2400" dirty="0" err="1"/>
              <a:t>lĩnh</a:t>
            </a:r>
            <a:r>
              <a:rPr lang="en-US" altLang="en-US" sz="2400" dirty="0"/>
              <a:t> </a:t>
            </a:r>
            <a:r>
              <a:rPr lang="en-US" altLang="en-US" sz="2400" dirty="0" err="1"/>
              <a:t>vực</a:t>
            </a:r>
            <a:r>
              <a:rPr lang="en-US" altLang="en-US" sz="2400" dirty="0"/>
              <a:t>. </a:t>
            </a:r>
          </a:p>
        </p:txBody>
      </p:sp>
    </p:spTree>
    <p:extLst>
      <p:ext uri="{BB962C8B-B14F-4D97-AF65-F5344CB8AC3E}">
        <p14:creationId xmlns:p14="http://schemas.microsoft.com/office/powerpoint/2010/main" val="58781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C330D130-6B23-4295-8CEF-81E82D2F2319}"/>
              </a:ext>
            </a:extLst>
          </p:cNvPr>
          <p:cNvSpPr>
            <a:spLocks noChangeArrowheads="1"/>
          </p:cNvSpPr>
          <p:nvPr/>
        </p:nvSpPr>
        <p:spPr bwMode="gray">
          <a:xfrm>
            <a:off x="1371601" y="465297"/>
            <a:ext cx="9353007" cy="822305"/>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b="1" dirty="0" err="1">
                <a:solidFill>
                  <a:srgbClr val="000099"/>
                </a:solidFill>
                <a:latin typeface="+mn-lt"/>
              </a:rPr>
              <a:t>Tại</a:t>
            </a:r>
            <a:r>
              <a:rPr lang="en-US" altLang="en-US" sz="3200" b="1" dirty="0">
                <a:solidFill>
                  <a:srgbClr val="000099"/>
                </a:solidFill>
                <a:latin typeface="+mn-lt"/>
              </a:rPr>
              <a:t> </a:t>
            </a:r>
            <a:r>
              <a:rPr lang="en-US" altLang="en-US" sz="3200" b="1" dirty="0" err="1">
                <a:solidFill>
                  <a:srgbClr val="000099"/>
                </a:solidFill>
                <a:latin typeface="+mn-lt"/>
              </a:rPr>
              <a:t>sao</a:t>
            </a:r>
            <a:r>
              <a:rPr lang="en-US" altLang="en-US" sz="3200" b="1" dirty="0">
                <a:solidFill>
                  <a:srgbClr val="000099"/>
                </a:solidFill>
                <a:latin typeface="+mn-lt"/>
              </a:rPr>
              <a:t> </a:t>
            </a:r>
            <a:r>
              <a:rPr lang="en-US" altLang="en-US" sz="3200" b="1" dirty="0" err="1">
                <a:solidFill>
                  <a:srgbClr val="000099"/>
                </a:solidFill>
                <a:latin typeface="+mn-lt"/>
              </a:rPr>
              <a:t>cần</a:t>
            </a:r>
            <a:r>
              <a:rPr lang="en-US" altLang="en-US" sz="3200" b="1" dirty="0">
                <a:solidFill>
                  <a:srgbClr val="000099"/>
                </a:solidFill>
                <a:latin typeface="+mn-lt"/>
              </a:rPr>
              <a:t> </a:t>
            </a:r>
            <a:r>
              <a:rPr lang="en-US" altLang="en-US" sz="3200" b="1" dirty="0" err="1">
                <a:solidFill>
                  <a:srgbClr val="000099"/>
                </a:solidFill>
                <a:latin typeface="+mn-lt"/>
              </a:rPr>
              <a:t>bảo</a:t>
            </a:r>
            <a:r>
              <a:rPr lang="en-US" altLang="en-US" sz="3200" b="1" dirty="0">
                <a:solidFill>
                  <a:srgbClr val="000099"/>
                </a:solidFill>
                <a:latin typeface="+mn-lt"/>
              </a:rPr>
              <a:t> </a:t>
            </a:r>
            <a:r>
              <a:rPr lang="en-US" altLang="en-US" sz="3200" b="1" dirty="0" err="1">
                <a:solidFill>
                  <a:srgbClr val="000099"/>
                </a:solidFill>
                <a:latin typeface="+mn-lt"/>
              </a:rPr>
              <a:t>vệ</a:t>
            </a:r>
            <a:r>
              <a:rPr lang="en-US" altLang="en-US" sz="3200" b="1" dirty="0">
                <a:solidFill>
                  <a:srgbClr val="000099"/>
                </a:solidFill>
                <a:latin typeface="+mn-lt"/>
              </a:rPr>
              <a:t> </a:t>
            </a:r>
            <a:r>
              <a:rPr lang="en-US" altLang="en-US" sz="3200" b="1" dirty="0" err="1">
                <a:solidFill>
                  <a:srgbClr val="000099"/>
                </a:solidFill>
                <a:latin typeface="+mn-lt"/>
              </a:rPr>
              <a:t>thông</a:t>
            </a:r>
            <a:r>
              <a:rPr lang="en-US" altLang="en-US" sz="3200" b="1" dirty="0">
                <a:solidFill>
                  <a:srgbClr val="000099"/>
                </a:solidFill>
                <a:latin typeface="+mn-lt"/>
              </a:rPr>
              <a:t> tin </a:t>
            </a:r>
            <a:r>
              <a:rPr lang="en-US" altLang="en-US" sz="3200" b="1" dirty="0" err="1">
                <a:solidFill>
                  <a:srgbClr val="000099"/>
                </a:solidFill>
                <a:latin typeface="+mn-lt"/>
              </a:rPr>
              <a:t>trong</a:t>
            </a:r>
            <a:r>
              <a:rPr lang="en-US" altLang="en-US" sz="3200" b="1" dirty="0">
                <a:solidFill>
                  <a:srgbClr val="000099"/>
                </a:solidFill>
                <a:latin typeface="+mn-lt"/>
              </a:rPr>
              <a:t> </a:t>
            </a:r>
            <a:r>
              <a:rPr lang="en-US" altLang="en-US" sz="3200" b="1" dirty="0" err="1">
                <a:solidFill>
                  <a:srgbClr val="000099"/>
                </a:solidFill>
                <a:latin typeface="+mn-lt"/>
              </a:rPr>
              <a:t>máy</a:t>
            </a:r>
            <a:r>
              <a:rPr lang="en-US" altLang="en-US" sz="3200" b="1" dirty="0">
                <a:solidFill>
                  <a:srgbClr val="000099"/>
                </a:solidFill>
                <a:latin typeface="+mn-lt"/>
              </a:rPr>
              <a:t> </a:t>
            </a:r>
            <a:r>
              <a:rPr lang="en-US" altLang="en-US" sz="3200" b="1" dirty="0" err="1">
                <a:solidFill>
                  <a:srgbClr val="000099"/>
                </a:solidFill>
                <a:latin typeface="+mn-lt"/>
              </a:rPr>
              <a:t>tính</a:t>
            </a:r>
            <a:r>
              <a:rPr lang="en-US" altLang="en-US" sz="3200" b="1" dirty="0">
                <a:solidFill>
                  <a:srgbClr val="000099"/>
                </a:solidFill>
                <a:latin typeface="+mn-lt"/>
              </a:rPr>
              <a:t>?</a:t>
            </a:r>
          </a:p>
        </p:txBody>
      </p:sp>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121" y="581658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8EDC402C-12AD-4FA7-A21D-95EAD9161070}"/>
              </a:ext>
            </a:extLst>
          </p:cNvPr>
          <p:cNvSpPr txBox="1">
            <a:spLocks noChangeArrowheads="1"/>
          </p:cNvSpPr>
          <p:nvPr/>
        </p:nvSpPr>
        <p:spPr bwMode="auto">
          <a:xfrm>
            <a:off x="381000" y="1536446"/>
            <a:ext cx="11125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r>
              <a:rPr lang="en-US" altLang="en-US" sz="2800" dirty="0" err="1"/>
              <a:t>Tuy</a:t>
            </a:r>
            <a:r>
              <a:rPr lang="en-US" altLang="en-US" sz="2800" dirty="0"/>
              <a:t> </a:t>
            </a:r>
            <a:r>
              <a:rPr lang="en-US" altLang="en-US" sz="2800" dirty="0" err="1"/>
              <a:t>nhiên</a:t>
            </a:r>
            <a:r>
              <a:rPr lang="en-US" altLang="en-US" sz="2800" dirty="0"/>
              <a:t>, </a:t>
            </a:r>
            <a:r>
              <a:rPr lang="en-US" altLang="en-US" sz="2800" dirty="0" err="1"/>
              <a:t>trong</a:t>
            </a:r>
            <a:r>
              <a:rPr lang="en-US" altLang="en-US" sz="2800" dirty="0"/>
              <a:t> </a:t>
            </a:r>
            <a:r>
              <a:rPr lang="en-US" altLang="en-US" sz="2800" dirty="0" err="1"/>
              <a:t>quá</a:t>
            </a:r>
            <a:r>
              <a:rPr lang="en-US" altLang="en-US" sz="2800" dirty="0"/>
              <a:t> </a:t>
            </a:r>
            <a:r>
              <a:rPr lang="en-US" altLang="en-US" sz="2800" dirty="0" err="1"/>
              <a:t>trình</a:t>
            </a:r>
            <a:r>
              <a:rPr lang="en-US" altLang="en-US" sz="2800" dirty="0"/>
              <a:t> </a:t>
            </a:r>
            <a:r>
              <a:rPr lang="en-US" altLang="en-US" sz="2800" err="1"/>
              <a:t>sử</a:t>
            </a:r>
            <a:r>
              <a:rPr lang="en-US" altLang="en-US" sz="2800"/>
              <a:t> dụng  </a:t>
            </a:r>
            <a:r>
              <a:rPr lang="en-US" altLang="en-US" sz="2800" dirty="0" err="1"/>
              <a:t>máy</a:t>
            </a:r>
            <a:r>
              <a:rPr lang="en-US" altLang="en-US" sz="2800" dirty="0"/>
              <a:t> </a:t>
            </a:r>
            <a:r>
              <a:rPr lang="en-US" altLang="en-US" sz="2800" dirty="0" err="1"/>
              <a:t>tính</a:t>
            </a:r>
            <a:r>
              <a:rPr lang="en-US" altLang="en-US" sz="2800" dirty="0"/>
              <a:t> </a:t>
            </a:r>
            <a:r>
              <a:rPr lang="en-US" altLang="en-US" sz="2800" dirty="0" err="1"/>
              <a:t>thường</a:t>
            </a:r>
            <a:r>
              <a:rPr lang="en-US" altLang="en-US" sz="2800" dirty="0"/>
              <a:t> </a:t>
            </a:r>
            <a:r>
              <a:rPr lang="en-US" altLang="en-US" sz="2800" dirty="0" err="1"/>
              <a:t>gặp</a:t>
            </a:r>
            <a:r>
              <a:rPr lang="en-US" altLang="en-US" sz="2800" dirty="0"/>
              <a:t> </a:t>
            </a:r>
            <a:r>
              <a:rPr lang="en-US" altLang="en-US" sz="2800" dirty="0" err="1"/>
              <a:t>những</a:t>
            </a:r>
            <a:r>
              <a:rPr lang="en-US" altLang="en-US" sz="2800" dirty="0"/>
              <a:t> </a:t>
            </a:r>
            <a:r>
              <a:rPr lang="en-US" altLang="en-US" sz="2800" dirty="0" err="1"/>
              <a:t>rủi</a:t>
            </a:r>
            <a:r>
              <a:rPr lang="en-US" altLang="en-US" sz="2800" dirty="0"/>
              <a:t> </a:t>
            </a:r>
            <a:r>
              <a:rPr lang="en-US" altLang="en-US" sz="2800" dirty="0" err="1"/>
              <a:t>ro</a:t>
            </a:r>
            <a:r>
              <a:rPr lang="en-US" altLang="en-US" sz="2800" dirty="0"/>
              <a:t>:</a:t>
            </a:r>
          </a:p>
          <a:p>
            <a:pPr algn="just"/>
            <a:r>
              <a:rPr lang="en-US" altLang="en-US" sz="2800" dirty="0"/>
              <a:t>-</a:t>
            </a:r>
            <a:r>
              <a:rPr lang="en-US" altLang="en-US" sz="2800" dirty="0" err="1"/>
              <a:t>Một</a:t>
            </a:r>
            <a:r>
              <a:rPr lang="en-US" altLang="en-US" sz="2800" dirty="0"/>
              <a:t> </a:t>
            </a:r>
            <a:r>
              <a:rPr lang="en-US" altLang="en-US" sz="2800" dirty="0" err="1"/>
              <a:t>văn</a:t>
            </a:r>
            <a:r>
              <a:rPr lang="en-US" altLang="en-US" sz="2800" dirty="0"/>
              <a:t> </a:t>
            </a:r>
            <a:r>
              <a:rPr lang="en-US" altLang="en-US" sz="2800" dirty="0" err="1"/>
              <a:t>bản</a:t>
            </a:r>
            <a:r>
              <a:rPr lang="en-US" altLang="en-US" sz="2800" dirty="0"/>
              <a:t> hay </a:t>
            </a:r>
            <a:r>
              <a:rPr lang="en-US" altLang="en-US" sz="2800" dirty="0" err="1"/>
              <a:t>bài</a:t>
            </a:r>
            <a:r>
              <a:rPr lang="en-US" altLang="en-US" sz="2800" dirty="0"/>
              <a:t> </a:t>
            </a:r>
            <a:r>
              <a:rPr lang="en-US" altLang="en-US" sz="2800" dirty="0" err="1"/>
              <a:t>trình</a:t>
            </a:r>
            <a:r>
              <a:rPr lang="en-US" altLang="en-US" sz="2800" dirty="0"/>
              <a:t> </a:t>
            </a:r>
            <a:r>
              <a:rPr lang="en-US" altLang="en-US" sz="2800" dirty="0" err="1"/>
              <a:t>bày</a:t>
            </a:r>
            <a:r>
              <a:rPr lang="en-US" altLang="en-US" sz="2800" dirty="0"/>
              <a:t> </a:t>
            </a:r>
            <a:r>
              <a:rPr lang="en-US" altLang="en-US" sz="2800" dirty="0" err="1"/>
              <a:t>mà</a:t>
            </a:r>
            <a:r>
              <a:rPr lang="en-US" altLang="en-US" sz="2800" dirty="0"/>
              <a:t> </a:t>
            </a:r>
            <a:r>
              <a:rPr lang="en-US" altLang="en-US" sz="2800" dirty="0" err="1"/>
              <a:t>em</a:t>
            </a:r>
            <a:r>
              <a:rPr lang="en-US" altLang="en-US" sz="2800" dirty="0"/>
              <a:t> </a:t>
            </a:r>
            <a:r>
              <a:rPr lang="en-US" altLang="en-US" sz="2800" dirty="0" err="1"/>
              <a:t>mất</a:t>
            </a:r>
            <a:r>
              <a:rPr lang="en-US" altLang="en-US" sz="2800" dirty="0"/>
              <a:t> </a:t>
            </a:r>
            <a:r>
              <a:rPr lang="en-US" altLang="en-US" sz="2800" dirty="0" err="1"/>
              <a:t>nhiều</a:t>
            </a:r>
            <a:r>
              <a:rPr lang="en-US" altLang="en-US" sz="2800" dirty="0"/>
              <a:t> </a:t>
            </a:r>
            <a:r>
              <a:rPr lang="en-US" altLang="en-US" sz="2800" dirty="0" err="1"/>
              <a:t>công</a:t>
            </a:r>
            <a:r>
              <a:rPr lang="en-US" altLang="en-US" sz="2800" dirty="0"/>
              <a:t> </a:t>
            </a:r>
            <a:r>
              <a:rPr lang="en-US" altLang="en-US" sz="2800" dirty="0" err="1"/>
              <a:t>sức</a:t>
            </a:r>
            <a:r>
              <a:rPr lang="en-US" altLang="en-US" sz="2800" dirty="0"/>
              <a:t> </a:t>
            </a:r>
            <a:r>
              <a:rPr lang="en-US" altLang="en-US" sz="2800" dirty="0" err="1"/>
              <a:t>chuẩn</a:t>
            </a:r>
            <a:r>
              <a:rPr lang="en-US" altLang="en-US" sz="2800" dirty="0"/>
              <a:t> </a:t>
            </a:r>
            <a:r>
              <a:rPr lang="en-US" altLang="en-US" sz="2800" dirty="0" err="1"/>
              <a:t>bị</a:t>
            </a:r>
            <a:r>
              <a:rPr lang="en-US" altLang="en-US" sz="2800" dirty="0"/>
              <a:t> </a:t>
            </a:r>
            <a:r>
              <a:rPr lang="en-US" altLang="en-US" sz="2800" dirty="0" err="1"/>
              <a:t>đến</a:t>
            </a:r>
            <a:r>
              <a:rPr lang="en-US" altLang="en-US" sz="2800" dirty="0"/>
              <a:t> </a:t>
            </a:r>
            <a:r>
              <a:rPr lang="en-US" altLang="en-US" sz="2800" dirty="0" err="1"/>
              <a:t>thời</a:t>
            </a:r>
            <a:r>
              <a:rPr lang="en-US" altLang="en-US" sz="2800" dirty="0"/>
              <a:t> </a:t>
            </a:r>
            <a:r>
              <a:rPr lang="en-US" altLang="en-US" sz="2800" dirty="0" err="1"/>
              <a:t>điểm</a:t>
            </a:r>
            <a:r>
              <a:rPr lang="en-US" altLang="en-US" sz="2800" dirty="0"/>
              <a:t> </a:t>
            </a:r>
            <a:r>
              <a:rPr lang="en-US" altLang="en-US" sz="2800" dirty="0" err="1"/>
              <a:t>cần</a:t>
            </a:r>
            <a:r>
              <a:rPr lang="en-US" altLang="en-US" sz="2800" dirty="0"/>
              <a:t> </a:t>
            </a:r>
            <a:r>
              <a:rPr lang="en-US" altLang="en-US" sz="2800" dirty="0" err="1"/>
              <a:t>sử</a:t>
            </a:r>
            <a:r>
              <a:rPr lang="en-US" altLang="en-US" sz="2800" dirty="0"/>
              <a:t> </a:t>
            </a:r>
            <a:r>
              <a:rPr lang="en-US" altLang="en-US" sz="2800" dirty="0" err="1"/>
              <a:t>dụng</a:t>
            </a:r>
            <a:r>
              <a:rPr lang="en-US" altLang="en-US" sz="2800" dirty="0"/>
              <a:t> </a:t>
            </a:r>
            <a:r>
              <a:rPr lang="en-US" altLang="en-US" sz="2800" dirty="0" err="1"/>
              <a:t>bị</a:t>
            </a:r>
            <a:r>
              <a:rPr lang="en-US" altLang="en-US" sz="2800" dirty="0"/>
              <a:t> </a:t>
            </a:r>
            <a:r>
              <a:rPr lang="en-US" altLang="en-US" sz="2800" dirty="0" err="1"/>
              <a:t>biến</a:t>
            </a:r>
            <a:r>
              <a:rPr lang="en-US" altLang="en-US" sz="2800" dirty="0"/>
              <a:t> </a:t>
            </a:r>
            <a:r>
              <a:rPr lang="en-US" altLang="en-US" sz="2800" dirty="0" err="1"/>
              <a:t>mất</a:t>
            </a:r>
            <a:r>
              <a:rPr lang="en-US" altLang="en-US" sz="2800" dirty="0"/>
              <a:t> </a:t>
            </a:r>
            <a:r>
              <a:rPr lang="en-US" altLang="en-US" sz="2800" dirty="0" err="1"/>
              <a:t>hoặc</a:t>
            </a:r>
            <a:r>
              <a:rPr lang="en-US" altLang="en-US" sz="2800" dirty="0"/>
              <a:t> </a:t>
            </a:r>
            <a:r>
              <a:rPr lang="en-US" altLang="en-US" sz="2800" dirty="0" err="1"/>
              <a:t>bị</a:t>
            </a:r>
            <a:r>
              <a:rPr lang="en-US" altLang="en-US" sz="2800" dirty="0"/>
              <a:t> </a:t>
            </a:r>
            <a:r>
              <a:rPr lang="en-US" altLang="en-US" sz="2800" dirty="0" err="1"/>
              <a:t>lỗi</a:t>
            </a:r>
            <a:r>
              <a:rPr lang="en-US" altLang="en-US" sz="2800" dirty="0"/>
              <a:t>, </a:t>
            </a:r>
            <a:r>
              <a:rPr lang="en-US" altLang="en-US" sz="2800" dirty="0" err="1"/>
              <a:t>không</a:t>
            </a:r>
            <a:r>
              <a:rPr lang="en-US" altLang="en-US" sz="2800" dirty="0"/>
              <a:t> </a:t>
            </a:r>
            <a:r>
              <a:rPr lang="en-US" altLang="en-US" sz="2800" dirty="0" err="1"/>
              <a:t>thể</a:t>
            </a:r>
            <a:r>
              <a:rPr lang="en-US" altLang="en-US" sz="2800" dirty="0"/>
              <a:t> </a:t>
            </a:r>
            <a:r>
              <a:rPr lang="en-US" altLang="en-US" sz="2800" dirty="0" err="1"/>
              <a:t>mở</a:t>
            </a:r>
            <a:r>
              <a:rPr lang="en-US" altLang="en-US" sz="2800" dirty="0"/>
              <a:t> </a:t>
            </a:r>
            <a:r>
              <a:rPr lang="en-US" altLang="en-US" sz="2800" dirty="0" err="1"/>
              <a:t>ra</a:t>
            </a:r>
            <a:r>
              <a:rPr lang="en-US" altLang="en-US" sz="2800" dirty="0"/>
              <a:t> </a:t>
            </a:r>
            <a:r>
              <a:rPr lang="en-US" altLang="en-US" sz="2800" dirty="0" err="1"/>
              <a:t>được</a:t>
            </a:r>
            <a:r>
              <a:rPr lang="en-US" altLang="en-US" sz="2800" dirty="0"/>
              <a:t>.</a:t>
            </a:r>
          </a:p>
          <a:p>
            <a:pPr algn="just"/>
            <a:r>
              <a:rPr lang="en-US" altLang="en-US" sz="2800" dirty="0"/>
              <a:t>-</a:t>
            </a:r>
            <a:r>
              <a:rPr lang="en-US" altLang="en-US" sz="2800" dirty="0" err="1"/>
              <a:t>Tìm</a:t>
            </a:r>
            <a:r>
              <a:rPr lang="en-US" altLang="en-US" sz="2800" dirty="0"/>
              <a:t> </a:t>
            </a:r>
            <a:r>
              <a:rPr lang="en-US" altLang="en-US" sz="2800" dirty="0" err="1"/>
              <a:t>không</a:t>
            </a:r>
            <a:r>
              <a:rPr lang="en-US" altLang="en-US" sz="2800" dirty="0"/>
              <a:t> </a:t>
            </a:r>
            <a:r>
              <a:rPr lang="en-US" altLang="en-US" sz="2800" dirty="0" err="1"/>
              <a:t>thấy</a:t>
            </a:r>
            <a:r>
              <a:rPr lang="en-US" altLang="en-US" sz="2800" dirty="0"/>
              <a:t> </a:t>
            </a:r>
            <a:r>
              <a:rPr lang="en-US" altLang="en-US" sz="2800" dirty="0" err="1"/>
              <a:t>bộ</a:t>
            </a:r>
            <a:r>
              <a:rPr lang="en-US" altLang="en-US" sz="2800" dirty="0"/>
              <a:t> </a:t>
            </a:r>
            <a:r>
              <a:rPr lang="en-US" altLang="en-US" sz="2800" dirty="0" err="1"/>
              <a:t>sưu</a:t>
            </a:r>
            <a:r>
              <a:rPr lang="en-US" altLang="en-US" sz="2800" dirty="0"/>
              <a:t> </a:t>
            </a:r>
            <a:r>
              <a:rPr lang="en-US" altLang="en-US" sz="2800" dirty="0" err="1"/>
              <a:t>tập</a:t>
            </a:r>
            <a:r>
              <a:rPr lang="en-US" altLang="en-US" sz="2800" dirty="0"/>
              <a:t> </a:t>
            </a:r>
            <a:r>
              <a:rPr lang="en-US" altLang="en-US" sz="2800" dirty="0" err="1"/>
              <a:t>hình</a:t>
            </a:r>
            <a:r>
              <a:rPr lang="en-US" altLang="en-US" sz="2800" dirty="0"/>
              <a:t> </a:t>
            </a:r>
            <a:r>
              <a:rPr lang="en-US" altLang="en-US" sz="2800" dirty="0" err="1"/>
              <a:t>ảnh</a:t>
            </a:r>
            <a:r>
              <a:rPr lang="en-US" altLang="en-US" sz="2800" dirty="0"/>
              <a:t>, </a:t>
            </a:r>
            <a:r>
              <a:rPr lang="en-US" altLang="en-US" sz="2800" dirty="0" err="1"/>
              <a:t>nhạc</a:t>
            </a:r>
            <a:r>
              <a:rPr lang="en-US" altLang="en-US" sz="2800" dirty="0"/>
              <a:t>, </a:t>
            </a:r>
            <a:r>
              <a:rPr lang="en-US" altLang="en-US" sz="2800" dirty="0" err="1"/>
              <a:t>phim</a:t>
            </a:r>
            <a:r>
              <a:rPr lang="en-US" altLang="en-US" sz="2800" dirty="0"/>
              <a:t>, tài </a:t>
            </a:r>
            <a:r>
              <a:rPr lang="en-US" altLang="en-US" sz="2800" dirty="0" err="1"/>
              <a:t>liệu</a:t>
            </a:r>
            <a:r>
              <a:rPr lang="en-US" altLang="en-US" sz="2800" dirty="0"/>
              <a:t> </a:t>
            </a:r>
            <a:r>
              <a:rPr lang="en-US" altLang="en-US" sz="2800" dirty="0" err="1"/>
              <a:t>học</a:t>
            </a:r>
            <a:r>
              <a:rPr lang="en-US" altLang="en-US" sz="2800" dirty="0"/>
              <a:t> </a:t>
            </a:r>
            <a:r>
              <a:rPr lang="en-US" altLang="en-US" sz="2800" dirty="0" err="1"/>
              <a:t>tập</a:t>
            </a:r>
            <a:r>
              <a:rPr lang="en-US" altLang="en-US" sz="2800" dirty="0"/>
              <a:t> </a:t>
            </a:r>
            <a:r>
              <a:rPr lang="en-US" altLang="en-US" sz="2800" dirty="0" err="1"/>
              <a:t>của</a:t>
            </a:r>
            <a:r>
              <a:rPr lang="en-US" altLang="en-US" sz="2800" dirty="0"/>
              <a:t> </a:t>
            </a:r>
            <a:r>
              <a:rPr lang="en-US" altLang="en-US" sz="2800" dirty="0" err="1"/>
              <a:t>em</a:t>
            </a:r>
            <a:r>
              <a:rPr lang="en-US" altLang="en-US" sz="2800" dirty="0"/>
              <a:t> </a:t>
            </a:r>
            <a:r>
              <a:rPr lang="en-US" altLang="en-US" sz="2800" dirty="0" err="1"/>
              <a:t>trong</a:t>
            </a:r>
            <a:r>
              <a:rPr lang="en-US" altLang="en-US" sz="2800" dirty="0"/>
              <a:t> </a:t>
            </a:r>
            <a:r>
              <a:rPr lang="en-US" altLang="en-US" sz="2800" dirty="0" err="1"/>
              <a:t>máy</a:t>
            </a:r>
            <a:r>
              <a:rPr lang="en-US" altLang="en-US" sz="2800" dirty="0"/>
              <a:t> </a:t>
            </a:r>
            <a:r>
              <a:rPr lang="en-US" altLang="en-US" sz="2800" dirty="0" err="1"/>
              <a:t>tính</a:t>
            </a:r>
            <a:r>
              <a:rPr lang="en-US" altLang="en-US" sz="2800" dirty="0"/>
              <a:t>.</a:t>
            </a:r>
          </a:p>
          <a:p>
            <a:pPr algn="just"/>
            <a:r>
              <a:rPr lang="en-US" altLang="en-US" sz="2800" dirty="0"/>
              <a:t>-</a:t>
            </a:r>
            <a:r>
              <a:rPr lang="en-US" altLang="en-US" sz="2800" dirty="0" err="1"/>
              <a:t>Máy</a:t>
            </a:r>
            <a:r>
              <a:rPr lang="en-US" altLang="en-US" sz="2800" dirty="0"/>
              <a:t> </a:t>
            </a:r>
            <a:r>
              <a:rPr lang="en-US" altLang="en-US" sz="2800" dirty="0" err="1"/>
              <a:t>tính</a:t>
            </a:r>
            <a:r>
              <a:rPr lang="en-US" altLang="en-US" sz="2800" dirty="0"/>
              <a:t> </a:t>
            </a:r>
            <a:r>
              <a:rPr lang="en-US" altLang="en-US" sz="2800" dirty="0" err="1"/>
              <a:t>bỗng</a:t>
            </a:r>
            <a:r>
              <a:rPr lang="en-US" altLang="en-US" sz="2800" dirty="0"/>
              <a:t> </a:t>
            </a:r>
            <a:r>
              <a:rPr lang="en-US" altLang="en-US" sz="2800" dirty="0" err="1"/>
              <a:t>nhiên</a:t>
            </a:r>
            <a:r>
              <a:rPr lang="en-US" altLang="en-US" sz="2800" dirty="0"/>
              <a:t> </a:t>
            </a:r>
            <a:r>
              <a:rPr lang="en-US" altLang="en-US" sz="2800" dirty="0" err="1"/>
              <a:t>hoạt</a:t>
            </a:r>
            <a:r>
              <a:rPr lang="en-US" altLang="en-US" sz="2800" dirty="0"/>
              <a:t> </a:t>
            </a:r>
            <a:r>
              <a:rPr lang="en-US" altLang="en-US" sz="2800" dirty="0" err="1"/>
              <a:t>động</a:t>
            </a:r>
            <a:r>
              <a:rPr lang="en-US" altLang="en-US" sz="2800" dirty="0"/>
              <a:t> </a:t>
            </a:r>
            <a:r>
              <a:rPr lang="en-US" altLang="en-US" sz="2800" dirty="0" err="1"/>
              <a:t>chậm</a:t>
            </a:r>
            <a:r>
              <a:rPr lang="en-US" altLang="en-US" sz="2800" dirty="0"/>
              <a:t>, </a:t>
            </a:r>
            <a:r>
              <a:rPr lang="en-US" altLang="en-US" sz="2800" dirty="0" err="1"/>
              <a:t>trục</a:t>
            </a:r>
            <a:r>
              <a:rPr lang="en-US" altLang="en-US" sz="2800" dirty="0"/>
              <a:t> </a:t>
            </a:r>
            <a:r>
              <a:rPr lang="en-US" altLang="en-US" sz="2800" dirty="0" err="1"/>
              <a:t>trặc</a:t>
            </a:r>
            <a:r>
              <a:rPr lang="en-US" altLang="en-US" sz="2800" dirty="0"/>
              <a:t>, </a:t>
            </a:r>
            <a:r>
              <a:rPr lang="en-US" altLang="en-US" sz="2800" dirty="0" err="1"/>
              <a:t>hiển</a:t>
            </a:r>
            <a:r>
              <a:rPr lang="en-US" altLang="en-US" sz="2800" dirty="0"/>
              <a:t> </a:t>
            </a:r>
            <a:r>
              <a:rPr lang="en-US" altLang="en-US" sz="2800" dirty="0" err="1"/>
              <a:t>thị</a:t>
            </a:r>
            <a:r>
              <a:rPr lang="en-US" altLang="en-US" sz="2800" dirty="0"/>
              <a:t> </a:t>
            </a:r>
            <a:r>
              <a:rPr lang="en-US" altLang="en-US" sz="2800" dirty="0" err="1"/>
              <a:t>những</a:t>
            </a:r>
            <a:r>
              <a:rPr lang="en-US" altLang="en-US" sz="2800" dirty="0"/>
              <a:t> “</a:t>
            </a:r>
            <a:r>
              <a:rPr lang="en-US" altLang="en-US" sz="2800" dirty="0" err="1"/>
              <a:t>thông</a:t>
            </a:r>
            <a:r>
              <a:rPr lang="en-US" altLang="en-US" sz="2800" dirty="0"/>
              <a:t> tin </a:t>
            </a:r>
            <a:r>
              <a:rPr lang="en-US" altLang="en-US" sz="2800" dirty="0" err="1"/>
              <a:t>khác</a:t>
            </a:r>
            <a:r>
              <a:rPr lang="en-US" altLang="en-US" sz="2800" dirty="0"/>
              <a:t> </a:t>
            </a:r>
            <a:r>
              <a:rPr lang="en-US" altLang="en-US" sz="2800" dirty="0" err="1"/>
              <a:t>lạ</a:t>
            </a:r>
            <a:r>
              <a:rPr lang="en-US" altLang="en-US" sz="2800" dirty="0"/>
              <a:t>” </a:t>
            </a:r>
            <a:r>
              <a:rPr lang="en-US" altLang="en-US" sz="2800" dirty="0" err="1"/>
              <a:t>không</a:t>
            </a:r>
            <a:r>
              <a:rPr lang="en-US" altLang="en-US" sz="2800" dirty="0"/>
              <a:t> </a:t>
            </a:r>
            <a:r>
              <a:rPr lang="en-US" altLang="en-US" sz="2800" dirty="0" err="1"/>
              <a:t>mong</a:t>
            </a:r>
            <a:r>
              <a:rPr lang="en-US" altLang="en-US" sz="2800" dirty="0"/>
              <a:t> </a:t>
            </a:r>
            <a:r>
              <a:rPr lang="en-US" altLang="en-US" sz="2800" dirty="0" err="1"/>
              <a:t>muốn</a:t>
            </a:r>
            <a:r>
              <a:rPr lang="en-US" altLang="en-US" sz="2800" dirty="0"/>
              <a:t>,…. </a:t>
            </a:r>
            <a:r>
              <a:rPr lang="en-US" altLang="en-US" sz="2800" dirty="0" err="1"/>
              <a:t>hoặc</a:t>
            </a:r>
            <a:r>
              <a:rPr lang="en-US" altLang="en-US" sz="2800" dirty="0"/>
              <a:t> </a:t>
            </a:r>
            <a:r>
              <a:rPr lang="en-US" altLang="en-US" sz="2800" dirty="0" err="1"/>
              <a:t>tự</a:t>
            </a:r>
            <a:r>
              <a:rPr lang="en-US" altLang="en-US" sz="2800" dirty="0"/>
              <a:t> </a:t>
            </a:r>
            <a:r>
              <a:rPr lang="en-US" altLang="en-US" sz="2800" dirty="0" err="1"/>
              <a:t>khởi</a:t>
            </a:r>
            <a:r>
              <a:rPr lang="en-US" altLang="en-US" sz="2800" dirty="0"/>
              <a:t> </a:t>
            </a:r>
            <a:r>
              <a:rPr lang="en-US" altLang="en-US" sz="2800" dirty="0" err="1"/>
              <a:t>động</a:t>
            </a:r>
            <a:r>
              <a:rPr lang="en-US" altLang="en-US" sz="2800" dirty="0"/>
              <a:t> </a:t>
            </a:r>
            <a:r>
              <a:rPr lang="en-US" altLang="en-US" sz="2800" dirty="0" err="1"/>
              <a:t>lại</a:t>
            </a:r>
            <a:r>
              <a:rPr lang="en-US" altLang="en-US" sz="2800" dirty="0"/>
              <a:t>, </a:t>
            </a:r>
            <a:r>
              <a:rPr lang="en-US" altLang="en-US" sz="2800" dirty="0" err="1"/>
              <a:t>không</a:t>
            </a:r>
            <a:r>
              <a:rPr lang="en-US" altLang="en-US" sz="2800" dirty="0"/>
              <a:t> </a:t>
            </a:r>
            <a:r>
              <a:rPr lang="en-US" altLang="en-US" sz="2800" dirty="0" err="1"/>
              <a:t>khởi</a:t>
            </a:r>
            <a:r>
              <a:rPr lang="en-US" altLang="en-US" sz="2800" dirty="0"/>
              <a:t> </a:t>
            </a:r>
            <a:r>
              <a:rPr lang="en-US" altLang="en-US" sz="2800" dirty="0" err="1"/>
              <a:t>động</a:t>
            </a:r>
            <a:r>
              <a:rPr lang="en-US" altLang="en-US" sz="2800" dirty="0"/>
              <a:t> </a:t>
            </a:r>
            <a:r>
              <a:rPr lang="en-US" altLang="en-US" sz="2800" dirty="0" err="1"/>
              <a:t>được</a:t>
            </a:r>
            <a:r>
              <a:rPr lang="en-US" altLang="en-US" sz="2800" dirty="0"/>
              <a:t>, </a:t>
            </a:r>
            <a:r>
              <a:rPr lang="en-US" altLang="en-US" sz="2800" dirty="0" err="1"/>
              <a:t>bị</a:t>
            </a:r>
            <a:r>
              <a:rPr lang="en-US" altLang="en-US" sz="2800" dirty="0"/>
              <a:t> “</a:t>
            </a:r>
            <a:r>
              <a:rPr lang="en-US" altLang="en-US" sz="2800" dirty="0" err="1"/>
              <a:t>treo</a:t>
            </a:r>
            <a:r>
              <a:rPr lang="en-US" altLang="en-US" sz="2800" dirty="0"/>
              <a:t> </a:t>
            </a:r>
            <a:r>
              <a:rPr lang="en-US" altLang="en-US" sz="2800" dirty="0" err="1"/>
              <a:t>cứng</a:t>
            </a:r>
            <a:r>
              <a:rPr lang="en-US" altLang="en-US" sz="2800" dirty="0"/>
              <a:t>”…</a:t>
            </a:r>
          </a:p>
        </p:txBody>
      </p:sp>
    </p:spTree>
    <p:extLst>
      <p:ext uri="{BB962C8B-B14F-4D97-AF65-F5344CB8AC3E}">
        <p14:creationId xmlns:p14="http://schemas.microsoft.com/office/powerpoint/2010/main" val="352282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121" y="581658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Terminator 4">
            <a:extLst>
              <a:ext uri="{FF2B5EF4-FFF2-40B4-BE49-F238E27FC236}">
                <a16:creationId xmlns:a16="http://schemas.microsoft.com/office/drawing/2014/main" id="{D512D1B3-DE83-4983-B6C6-560728709F5B}"/>
              </a:ext>
            </a:extLst>
          </p:cNvPr>
          <p:cNvSpPr/>
          <p:nvPr/>
        </p:nvSpPr>
        <p:spPr bwMode="auto">
          <a:xfrm>
            <a:off x="635000" y="520716"/>
            <a:ext cx="1981200" cy="4977110"/>
          </a:xfrm>
          <a:prstGeom prst="flowChartTerminator">
            <a:avLst/>
          </a:prstGeom>
          <a:solidFill>
            <a:schemeClr val="accent1"/>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spcBef>
                <a:spcPct val="20000"/>
              </a:spcBef>
              <a:buClr>
                <a:srgbClr val="3366CC"/>
              </a:buClr>
              <a:defRPr/>
            </a:pPr>
            <a:r>
              <a:rPr lang="en-US" altLang="en-US" sz="3200" b="1" dirty="0">
                <a:solidFill>
                  <a:srgbClr val="FF0000"/>
                </a:solidFill>
              </a:rPr>
              <a:t>BẢO</a:t>
            </a:r>
          </a:p>
          <a:p>
            <a:pPr algn="ctr">
              <a:spcBef>
                <a:spcPct val="20000"/>
              </a:spcBef>
              <a:buClr>
                <a:srgbClr val="3366CC"/>
              </a:buClr>
              <a:defRPr/>
            </a:pPr>
            <a:r>
              <a:rPr lang="en-US" altLang="en-US" sz="3200" b="1" dirty="0">
                <a:solidFill>
                  <a:srgbClr val="FF0000"/>
                </a:solidFill>
              </a:rPr>
              <a:t>VỆ </a:t>
            </a:r>
          </a:p>
          <a:p>
            <a:pPr algn="ctr">
              <a:spcBef>
                <a:spcPct val="20000"/>
              </a:spcBef>
              <a:buClr>
                <a:srgbClr val="3366CC"/>
              </a:buClr>
              <a:defRPr/>
            </a:pPr>
            <a:r>
              <a:rPr lang="en-US" altLang="en-US" sz="3200" b="1" dirty="0">
                <a:solidFill>
                  <a:srgbClr val="FF0000"/>
                </a:solidFill>
              </a:rPr>
              <a:t>THÔNG</a:t>
            </a:r>
          </a:p>
          <a:p>
            <a:pPr algn="ctr">
              <a:spcBef>
                <a:spcPct val="20000"/>
              </a:spcBef>
              <a:buClr>
                <a:srgbClr val="3366CC"/>
              </a:buClr>
              <a:defRPr/>
            </a:pPr>
            <a:r>
              <a:rPr lang="en-US" altLang="en-US" sz="3200" b="1" dirty="0">
                <a:solidFill>
                  <a:srgbClr val="FF0000"/>
                </a:solidFill>
              </a:rPr>
              <a:t>TIN </a:t>
            </a:r>
          </a:p>
          <a:p>
            <a:pPr algn="ctr">
              <a:spcBef>
                <a:spcPct val="20000"/>
              </a:spcBef>
              <a:buClr>
                <a:srgbClr val="3366CC"/>
              </a:buClr>
              <a:defRPr/>
            </a:pPr>
            <a:r>
              <a:rPr lang="en-US" altLang="en-US" sz="3200" b="1" dirty="0">
                <a:solidFill>
                  <a:srgbClr val="FF0000"/>
                </a:solidFill>
              </a:rPr>
              <a:t>MÁY</a:t>
            </a:r>
          </a:p>
          <a:p>
            <a:pPr algn="ctr">
              <a:spcBef>
                <a:spcPct val="20000"/>
              </a:spcBef>
              <a:buClr>
                <a:srgbClr val="3366CC"/>
              </a:buClr>
              <a:defRPr/>
            </a:pPr>
            <a:r>
              <a:rPr lang="en-US" altLang="en-US" sz="3200" b="1" dirty="0">
                <a:solidFill>
                  <a:srgbClr val="FF0000"/>
                </a:solidFill>
              </a:rPr>
              <a:t>TÍNH.</a:t>
            </a:r>
          </a:p>
        </p:txBody>
      </p:sp>
      <p:sp>
        <p:nvSpPr>
          <p:cNvPr id="8" name="Line Callout 1 7">
            <a:extLst>
              <a:ext uri="{FF2B5EF4-FFF2-40B4-BE49-F238E27FC236}">
                <a16:creationId xmlns:a16="http://schemas.microsoft.com/office/drawing/2014/main" id="{88E67427-0068-4F39-945A-7DAB83C91F5F}"/>
              </a:ext>
            </a:extLst>
          </p:cNvPr>
          <p:cNvSpPr/>
          <p:nvPr/>
        </p:nvSpPr>
        <p:spPr bwMode="auto">
          <a:xfrm>
            <a:off x="3302000" y="1282720"/>
            <a:ext cx="8153400" cy="1200329"/>
          </a:xfrm>
          <a:prstGeom prst="borderCallout1">
            <a:avLst>
              <a:gd name="adj1" fmla="val 32980"/>
              <a:gd name="adj2" fmla="val 296"/>
              <a:gd name="adj3" fmla="val 132891"/>
              <a:gd name="adj4" fmla="val -8355"/>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FF0000"/>
                </a:solidFill>
                <a:cs typeface="Arial" panose="020B0604020202020204" pitchFamily="34" charset="0"/>
              </a:rPr>
              <a:t>1.  </a:t>
            </a:r>
            <a:r>
              <a:rPr lang="en-US" altLang="en-US" sz="3600" b="1" dirty="0" err="1">
                <a:solidFill>
                  <a:srgbClr val="FF0000"/>
                </a:solidFill>
                <a:cs typeface="Arial" panose="020B0604020202020204" pitchFamily="34" charset="0"/>
              </a:rPr>
              <a:t>Một</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yếu</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ảnh</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hưởng</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đến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sự</a:t>
            </a:r>
            <a:r>
              <a:rPr lang="en-US" altLang="en-US" sz="3600" b="1" dirty="0">
                <a:solidFill>
                  <a:srgbClr val="FF0000"/>
                </a:solidFill>
                <a:cs typeface="Arial" panose="020B0604020202020204" pitchFamily="34" charset="0"/>
              </a:rPr>
              <a:t> an </a:t>
            </a:r>
            <a:r>
              <a:rPr lang="en-US" altLang="en-US" sz="3600" b="1" dirty="0" err="1">
                <a:solidFill>
                  <a:srgbClr val="FF0000"/>
                </a:solidFill>
                <a:cs typeface="Arial" panose="020B0604020202020204" pitchFamily="34" charset="0"/>
              </a:rPr>
              <a:t>toàn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của</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thông</a:t>
            </a:r>
            <a:r>
              <a:rPr lang="en-US" altLang="en-US" sz="3600" b="1" dirty="0">
                <a:solidFill>
                  <a:srgbClr val="FF0000"/>
                </a:solidFill>
                <a:cs typeface="Arial" panose="020B0604020202020204" pitchFamily="34" charset="0"/>
              </a:rPr>
              <a:t> tin </a:t>
            </a:r>
            <a:r>
              <a:rPr lang="en-US" altLang="en-US" sz="3600" b="1" dirty="0" err="1">
                <a:solidFill>
                  <a:srgbClr val="FF0000"/>
                </a:solidFill>
                <a:cs typeface="Arial" panose="020B0604020202020204" pitchFamily="34" charset="0"/>
              </a:rPr>
              <a:t>máy</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tính</a:t>
            </a:r>
            <a:r>
              <a:rPr lang="en-US" altLang="en-US" sz="3600" b="1" dirty="0">
                <a:solidFill>
                  <a:srgbClr val="FF0000"/>
                </a:solidFill>
                <a:cs typeface="Arial" panose="020B0604020202020204" pitchFamily="34" charset="0"/>
              </a:rPr>
              <a:t>?</a:t>
            </a:r>
          </a:p>
        </p:txBody>
      </p:sp>
      <p:sp>
        <p:nvSpPr>
          <p:cNvPr id="9" name="Line Callout 1 8">
            <a:extLst>
              <a:ext uri="{FF2B5EF4-FFF2-40B4-BE49-F238E27FC236}">
                <a16:creationId xmlns:a16="http://schemas.microsoft.com/office/drawing/2014/main" id="{B8A3C438-B579-430A-BF9A-C33C09A19E3E}"/>
              </a:ext>
            </a:extLst>
          </p:cNvPr>
          <p:cNvSpPr/>
          <p:nvPr/>
        </p:nvSpPr>
        <p:spPr bwMode="auto">
          <a:xfrm>
            <a:off x="3302000" y="3187724"/>
            <a:ext cx="8153400" cy="1200329"/>
          </a:xfrm>
          <a:prstGeom prst="borderCallout1">
            <a:avLst>
              <a:gd name="adj1" fmla="val 32980"/>
              <a:gd name="adj2" fmla="val 296"/>
              <a:gd name="adj3" fmla="val -28071"/>
              <a:gd name="adj4" fmla="val -853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0000CC"/>
                </a:solidFill>
                <a:cs typeface="Arial" panose="020B0604020202020204" pitchFamily="34" charset="0"/>
              </a:rPr>
              <a:t>2. Virus </a:t>
            </a:r>
            <a:r>
              <a:rPr lang="en-US" altLang="en-US" sz="3600" b="1" dirty="0" err="1">
                <a:solidFill>
                  <a:srgbClr val="0000CC"/>
                </a:solidFill>
                <a:cs typeface="Arial" panose="020B0604020202020204" pitchFamily="34" charset="0"/>
              </a:rPr>
              <a:t>máy</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tính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và</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cách</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phòng</a:t>
            </a:r>
            <a:r>
              <a:rPr lang="en-US" altLang="en-US" sz="3600" b="1" dirty="0">
                <a:solidFill>
                  <a:srgbClr val="0000CC"/>
                </a:solidFill>
                <a:cs typeface="Arial" panose="020B0604020202020204" pitchFamily="34" charset="0"/>
              </a:rPr>
              <a:t> </a:t>
            </a:r>
            <a:r>
              <a:rPr lang="en-US" altLang="en-US" sz="3600" b="1" dirty="0" err="1">
                <a:solidFill>
                  <a:srgbClr val="0000CC"/>
                </a:solidFill>
                <a:cs typeface="Arial" panose="020B0604020202020204" pitchFamily="34" charset="0"/>
              </a:rPr>
              <a:t>tránh</a:t>
            </a:r>
            <a:r>
              <a:rPr lang="en-US" altLang="en-US" sz="3600" b="1" dirty="0">
                <a:solidFill>
                  <a:srgbClr val="0000CC"/>
                </a:solidFill>
                <a:cs typeface="Arial" panose="020B0604020202020204" pitchFamily="34" charset="0"/>
              </a:rPr>
              <a:t>.</a:t>
            </a:r>
          </a:p>
        </p:txBody>
      </p:sp>
    </p:spTree>
    <p:extLst>
      <p:ext uri="{BB962C8B-B14F-4D97-AF65-F5344CB8AC3E}">
        <p14:creationId xmlns:p14="http://schemas.microsoft.com/office/powerpoint/2010/main" val="5714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88E67427-0068-4F39-945A-7DAB83C91F5F}"/>
              </a:ext>
            </a:extLst>
          </p:cNvPr>
          <p:cNvSpPr/>
          <p:nvPr/>
        </p:nvSpPr>
        <p:spPr bwMode="auto">
          <a:xfrm>
            <a:off x="456420" y="469916"/>
            <a:ext cx="11278379" cy="1200329"/>
          </a:xfrm>
          <a:prstGeom prst="borderCallout1">
            <a:avLst>
              <a:gd name="adj1" fmla="val 32980"/>
              <a:gd name="adj2" fmla="val 296"/>
              <a:gd name="adj3" fmla="val 39783"/>
              <a:gd name="adj4" fmla="val 67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FF0000"/>
                </a:solidFill>
                <a:cs typeface="Arial" panose="020B0604020202020204" pitchFamily="34" charset="0"/>
              </a:rPr>
              <a:t>1.  </a:t>
            </a:r>
            <a:r>
              <a:rPr lang="en-US" altLang="en-US" sz="3600" b="1" dirty="0" err="1">
                <a:solidFill>
                  <a:srgbClr val="FF0000"/>
                </a:solidFill>
                <a:cs typeface="Arial" panose="020B0604020202020204" pitchFamily="34" charset="0"/>
              </a:rPr>
              <a:t>Một</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yếu</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ảnh</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hưởng</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đến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sự</a:t>
            </a:r>
            <a:r>
              <a:rPr lang="en-US" altLang="en-US" sz="3600" b="1" dirty="0">
                <a:solidFill>
                  <a:srgbClr val="FF0000"/>
                </a:solidFill>
                <a:cs typeface="Arial" panose="020B0604020202020204" pitchFamily="34" charset="0"/>
              </a:rPr>
              <a:t> an </a:t>
            </a:r>
            <a:r>
              <a:rPr lang="en-US" altLang="en-US" sz="3600" b="1" dirty="0" err="1">
                <a:solidFill>
                  <a:srgbClr val="FF0000"/>
                </a:solidFill>
                <a:cs typeface="Arial" panose="020B0604020202020204" pitchFamily="34" charset="0"/>
              </a:rPr>
              <a:t>toàn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của</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thông</a:t>
            </a:r>
            <a:r>
              <a:rPr lang="en-US" altLang="en-US" sz="3600" b="1" dirty="0">
                <a:solidFill>
                  <a:srgbClr val="FF0000"/>
                </a:solidFill>
                <a:cs typeface="Arial" panose="020B0604020202020204" pitchFamily="34" charset="0"/>
              </a:rPr>
              <a:t> tin </a:t>
            </a:r>
            <a:r>
              <a:rPr lang="en-US" altLang="en-US" sz="3600" b="1" dirty="0" err="1">
                <a:solidFill>
                  <a:srgbClr val="FF0000"/>
                </a:solidFill>
                <a:cs typeface="Arial" panose="020B0604020202020204" pitchFamily="34" charset="0"/>
              </a:rPr>
              <a:t>máy</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tính</a:t>
            </a:r>
            <a:r>
              <a:rPr lang="en-US" altLang="en-US" sz="3600" b="1" dirty="0">
                <a:solidFill>
                  <a:srgbClr val="FF0000"/>
                </a:solidFill>
                <a:cs typeface="Arial" panose="020B0604020202020204" pitchFamily="34" charset="0"/>
              </a:rPr>
              <a:t>?</a:t>
            </a:r>
          </a:p>
        </p:txBody>
      </p:sp>
      <p:pic>
        <p:nvPicPr>
          <p:cNvPr id="6" name="Picture 1">
            <a:extLst>
              <a:ext uri="{FF2B5EF4-FFF2-40B4-BE49-F238E27FC236}">
                <a16:creationId xmlns:a16="http://schemas.microsoft.com/office/drawing/2014/main" id="{D61A47AE-4AA3-415B-8373-F3875E7B90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457190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Terminator 6">
            <a:extLst>
              <a:ext uri="{FF2B5EF4-FFF2-40B4-BE49-F238E27FC236}">
                <a16:creationId xmlns:a16="http://schemas.microsoft.com/office/drawing/2014/main" id="{54BBA0E3-5948-4F01-BB4B-D0A1F19944A5}"/>
              </a:ext>
            </a:extLst>
          </p:cNvPr>
          <p:cNvSpPr/>
          <p:nvPr/>
        </p:nvSpPr>
        <p:spPr bwMode="auto">
          <a:xfrm>
            <a:off x="6459542" y="3505204"/>
            <a:ext cx="3903663" cy="1514773"/>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3200" b="1" dirty="0" err="1">
                <a:solidFill>
                  <a:srgbClr val="0000FF"/>
                </a:solidFill>
              </a:rPr>
              <a:t>Yếu</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bảo</a:t>
            </a:r>
            <a:r>
              <a:rPr lang="en-US" altLang="en-US" sz="3200" b="1" dirty="0">
                <a:solidFill>
                  <a:srgbClr val="0000FF"/>
                </a:solidFill>
              </a:rPr>
              <a:t> </a:t>
            </a:r>
            <a:r>
              <a:rPr lang="en-US" altLang="en-US" sz="3200" b="1" dirty="0" err="1">
                <a:solidFill>
                  <a:srgbClr val="0000FF"/>
                </a:solidFill>
              </a:rPr>
              <a:t>quản</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sử</a:t>
            </a:r>
            <a:r>
              <a:rPr lang="en-US" altLang="en-US" sz="3200" b="1" dirty="0">
                <a:solidFill>
                  <a:srgbClr val="0000FF"/>
                </a:solidFill>
              </a:rPr>
              <a:t> </a:t>
            </a:r>
            <a:r>
              <a:rPr lang="en-US" altLang="en-US" sz="3200" b="1" dirty="0" err="1">
                <a:solidFill>
                  <a:srgbClr val="0000FF"/>
                </a:solidFill>
              </a:rPr>
              <a:t>dụng</a:t>
            </a:r>
            <a:r>
              <a:rPr lang="en-US" altLang="en-US" sz="3200" b="1" dirty="0">
                <a:solidFill>
                  <a:srgbClr val="0000FF"/>
                </a:solidFill>
              </a:rPr>
              <a:t>.</a:t>
            </a:r>
          </a:p>
        </p:txBody>
      </p:sp>
      <p:sp>
        <p:nvSpPr>
          <p:cNvPr id="10" name="Flowchart: Terminator 9">
            <a:extLst>
              <a:ext uri="{FF2B5EF4-FFF2-40B4-BE49-F238E27FC236}">
                <a16:creationId xmlns:a16="http://schemas.microsoft.com/office/drawing/2014/main" id="{02090297-BB7B-4BAD-A795-5352ECB3D807}"/>
              </a:ext>
            </a:extLst>
          </p:cNvPr>
          <p:cNvSpPr/>
          <p:nvPr/>
        </p:nvSpPr>
        <p:spPr bwMode="auto">
          <a:xfrm flipH="1">
            <a:off x="6400800" y="1914235"/>
            <a:ext cx="3886200" cy="1514773"/>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3200" b="1" dirty="0" err="1">
                <a:solidFill>
                  <a:srgbClr val="0000FF"/>
                </a:solidFill>
              </a:rPr>
              <a:t>Yếu</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công</a:t>
            </a:r>
            <a:r>
              <a:rPr lang="en-US" altLang="en-US" sz="3200" b="1" dirty="0">
                <a:solidFill>
                  <a:srgbClr val="0000FF"/>
                </a:solidFill>
              </a:rPr>
              <a:t> </a:t>
            </a:r>
            <a:r>
              <a:rPr lang="en-US" altLang="en-US" sz="3200" b="1" dirty="0" err="1">
                <a:solidFill>
                  <a:srgbClr val="0000FF"/>
                </a:solidFill>
              </a:rPr>
              <a:t>nghệ</a:t>
            </a:r>
            <a:r>
              <a:rPr lang="en-US" altLang="en-US" sz="3200" b="1" dirty="0">
                <a:solidFill>
                  <a:srgbClr val="0000FF"/>
                </a:solidFill>
              </a:rPr>
              <a:t> - </a:t>
            </a:r>
            <a:r>
              <a:rPr lang="en-US" altLang="en-US" sz="3200" b="1" dirty="0" err="1">
                <a:solidFill>
                  <a:srgbClr val="0000FF"/>
                </a:solidFill>
              </a:rPr>
              <a:t>vật</a:t>
            </a:r>
            <a:r>
              <a:rPr lang="en-US" altLang="en-US" sz="3200" b="1" dirty="0">
                <a:solidFill>
                  <a:srgbClr val="0000FF"/>
                </a:solidFill>
              </a:rPr>
              <a:t> </a:t>
            </a:r>
            <a:r>
              <a:rPr lang="en-US" altLang="en-US" sz="3200" b="1" dirty="0" err="1">
                <a:solidFill>
                  <a:srgbClr val="0000FF"/>
                </a:solidFill>
              </a:rPr>
              <a:t>lí</a:t>
            </a:r>
            <a:r>
              <a:rPr lang="en-US" altLang="en-US" sz="3200" b="1" dirty="0">
                <a:solidFill>
                  <a:srgbClr val="0000FF"/>
                </a:solidFill>
              </a:rPr>
              <a:t>.</a:t>
            </a:r>
          </a:p>
        </p:txBody>
      </p:sp>
      <p:sp>
        <p:nvSpPr>
          <p:cNvPr id="11" name="Flowchart: Terminator 10">
            <a:extLst>
              <a:ext uri="{FF2B5EF4-FFF2-40B4-BE49-F238E27FC236}">
                <a16:creationId xmlns:a16="http://schemas.microsoft.com/office/drawing/2014/main" id="{AECCE4A0-1DF6-4AFE-B35D-BD71C8618506}"/>
              </a:ext>
            </a:extLst>
          </p:cNvPr>
          <p:cNvSpPr/>
          <p:nvPr/>
        </p:nvSpPr>
        <p:spPr bwMode="auto">
          <a:xfrm>
            <a:off x="6467476" y="5105408"/>
            <a:ext cx="3895725" cy="82230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defRPr/>
            </a:pPr>
            <a:r>
              <a:rPr lang="en-US" altLang="en-US" sz="3200" b="1" dirty="0">
                <a:solidFill>
                  <a:srgbClr val="0000FF"/>
                </a:solidFill>
              </a:rPr>
              <a:t>Virus </a:t>
            </a:r>
            <a:r>
              <a:rPr lang="en-US" altLang="en-US" sz="3200" b="1" dirty="0" err="1">
                <a:solidFill>
                  <a:srgbClr val="0000FF"/>
                </a:solidFill>
              </a:rPr>
              <a:t>máy</a:t>
            </a:r>
            <a:r>
              <a:rPr lang="en-US" altLang="en-US" sz="3200" b="1" dirty="0">
                <a:solidFill>
                  <a:srgbClr val="0000FF"/>
                </a:solidFill>
              </a:rPr>
              <a:t> </a:t>
            </a:r>
            <a:r>
              <a:rPr lang="en-US" altLang="en-US" sz="3200" b="1" dirty="0" err="1">
                <a:solidFill>
                  <a:srgbClr val="0000FF"/>
                </a:solidFill>
              </a:rPr>
              <a:t>tính</a:t>
            </a:r>
            <a:endParaRPr lang="en-US" sz="3200" b="1" dirty="0"/>
          </a:p>
        </p:txBody>
      </p:sp>
      <p:cxnSp>
        <p:nvCxnSpPr>
          <p:cNvPr id="13" name="Straight Arrow Connector 12">
            <a:extLst>
              <a:ext uri="{FF2B5EF4-FFF2-40B4-BE49-F238E27FC236}">
                <a16:creationId xmlns:a16="http://schemas.microsoft.com/office/drawing/2014/main" id="{BC6EB06A-BD12-45CB-989A-BF4B9CE2C3D2}"/>
              </a:ext>
            </a:extLst>
          </p:cNvPr>
          <p:cNvCxnSpPr/>
          <p:nvPr/>
        </p:nvCxnSpPr>
        <p:spPr bwMode="auto">
          <a:xfrm flipV="1">
            <a:off x="5257803" y="3057227"/>
            <a:ext cx="1192212" cy="1176338"/>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cxnSp>
        <p:nvCxnSpPr>
          <p:cNvPr id="14" name="Straight Arrow Connector 13">
            <a:extLst>
              <a:ext uri="{FF2B5EF4-FFF2-40B4-BE49-F238E27FC236}">
                <a16:creationId xmlns:a16="http://schemas.microsoft.com/office/drawing/2014/main" id="{8D61199E-47A1-4A32-B7B5-EE15113AD301}"/>
              </a:ext>
            </a:extLst>
          </p:cNvPr>
          <p:cNvCxnSpPr/>
          <p:nvPr/>
        </p:nvCxnSpPr>
        <p:spPr bwMode="auto">
          <a:xfrm>
            <a:off x="5265737" y="4238327"/>
            <a:ext cx="1201739" cy="0"/>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cxnSp>
        <p:nvCxnSpPr>
          <p:cNvPr id="15" name="Straight Arrow Connector 14">
            <a:extLst>
              <a:ext uri="{FF2B5EF4-FFF2-40B4-BE49-F238E27FC236}">
                <a16:creationId xmlns:a16="http://schemas.microsoft.com/office/drawing/2014/main" id="{B0F2A323-5327-4A40-BEAC-D523798940E1}"/>
              </a:ext>
            </a:extLst>
          </p:cNvPr>
          <p:cNvCxnSpPr/>
          <p:nvPr/>
        </p:nvCxnSpPr>
        <p:spPr bwMode="auto">
          <a:xfrm>
            <a:off x="5257806" y="4233574"/>
            <a:ext cx="1201737" cy="1127125"/>
          </a:xfrm>
          <a:prstGeom prst="straightConnector1">
            <a:avLst/>
          </a:prstGeom>
          <a:solidFill>
            <a:schemeClr val="accent1"/>
          </a:solidFill>
          <a:ln w="50800" cap="flat" cmpd="sng" algn="ctr">
            <a:solidFill>
              <a:schemeClr val="tx1"/>
            </a:solidFill>
            <a:prstDash val="solid"/>
            <a:round/>
            <a:headEnd type="none" w="med" len="med"/>
            <a:tailEnd type="triangle"/>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417545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88E67427-0068-4F39-945A-7DAB83C91F5F}"/>
              </a:ext>
            </a:extLst>
          </p:cNvPr>
          <p:cNvSpPr/>
          <p:nvPr/>
        </p:nvSpPr>
        <p:spPr bwMode="auto">
          <a:xfrm>
            <a:off x="456420" y="469916"/>
            <a:ext cx="11278379" cy="1200329"/>
          </a:xfrm>
          <a:prstGeom prst="borderCallout1">
            <a:avLst>
              <a:gd name="adj1" fmla="val 32980"/>
              <a:gd name="adj2" fmla="val 296"/>
              <a:gd name="adj3" fmla="val 39783"/>
              <a:gd name="adj4" fmla="val 67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FF0000"/>
                </a:solidFill>
                <a:cs typeface="Arial" panose="020B0604020202020204" pitchFamily="34" charset="0"/>
              </a:rPr>
              <a:t>1.  </a:t>
            </a:r>
            <a:r>
              <a:rPr lang="en-US" altLang="en-US" sz="3600" b="1" dirty="0" err="1">
                <a:solidFill>
                  <a:srgbClr val="FF0000"/>
                </a:solidFill>
                <a:cs typeface="Arial" panose="020B0604020202020204" pitchFamily="34" charset="0"/>
              </a:rPr>
              <a:t>Một</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yếu</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ảnh</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hưởng</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đến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sự</a:t>
            </a:r>
            <a:r>
              <a:rPr lang="en-US" altLang="en-US" sz="3600" b="1" dirty="0">
                <a:solidFill>
                  <a:srgbClr val="FF0000"/>
                </a:solidFill>
                <a:cs typeface="Arial" panose="020B0604020202020204" pitchFamily="34" charset="0"/>
              </a:rPr>
              <a:t> an </a:t>
            </a:r>
            <a:r>
              <a:rPr lang="en-US" altLang="en-US" sz="3600" b="1" dirty="0" err="1">
                <a:solidFill>
                  <a:srgbClr val="FF0000"/>
                </a:solidFill>
                <a:cs typeface="Arial" panose="020B0604020202020204" pitchFamily="34" charset="0"/>
              </a:rPr>
              <a:t>toàn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của</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thông</a:t>
            </a:r>
            <a:r>
              <a:rPr lang="en-US" altLang="en-US" sz="3600" b="1" dirty="0">
                <a:solidFill>
                  <a:srgbClr val="FF0000"/>
                </a:solidFill>
                <a:cs typeface="Arial" panose="020B0604020202020204" pitchFamily="34" charset="0"/>
              </a:rPr>
              <a:t> tin </a:t>
            </a:r>
            <a:r>
              <a:rPr lang="en-US" altLang="en-US" sz="3600" b="1" dirty="0" err="1">
                <a:solidFill>
                  <a:srgbClr val="FF0000"/>
                </a:solidFill>
                <a:cs typeface="Arial" panose="020B0604020202020204" pitchFamily="34" charset="0"/>
              </a:rPr>
              <a:t>máy</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tính</a:t>
            </a:r>
            <a:r>
              <a:rPr lang="en-US" altLang="en-US" sz="3600" b="1" dirty="0">
                <a:solidFill>
                  <a:srgbClr val="FF0000"/>
                </a:solidFill>
                <a:cs typeface="Arial" panose="020B0604020202020204" pitchFamily="34" charset="0"/>
              </a:rPr>
              <a:t>?</a:t>
            </a:r>
          </a:p>
        </p:txBody>
      </p:sp>
      <p:sp>
        <p:nvSpPr>
          <p:cNvPr id="10" name="Flowchart: Terminator 9">
            <a:extLst>
              <a:ext uri="{FF2B5EF4-FFF2-40B4-BE49-F238E27FC236}">
                <a16:creationId xmlns:a16="http://schemas.microsoft.com/office/drawing/2014/main" id="{02090297-BB7B-4BAD-A795-5352ECB3D807}"/>
              </a:ext>
            </a:extLst>
          </p:cNvPr>
          <p:cNvSpPr/>
          <p:nvPr/>
        </p:nvSpPr>
        <p:spPr bwMode="auto">
          <a:xfrm flipH="1">
            <a:off x="456420" y="1844866"/>
            <a:ext cx="9093200" cy="82230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3200" b="1" dirty="0" err="1">
                <a:solidFill>
                  <a:srgbClr val="0000FF"/>
                </a:solidFill>
              </a:rPr>
              <a:t>Yếu</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công</a:t>
            </a:r>
            <a:r>
              <a:rPr lang="en-US" altLang="en-US" sz="3200" b="1" dirty="0">
                <a:solidFill>
                  <a:srgbClr val="0000FF"/>
                </a:solidFill>
              </a:rPr>
              <a:t> </a:t>
            </a:r>
            <a:r>
              <a:rPr lang="en-US" altLang="en-US" sz="3200" b="1" dirty="0" err="1">
                <a:solidFill>
                  <a:srgbClr val="0000FF"/>
                </a:solidFill>
              </a:rPr>
              <a:t>nghệ</a:t>
            </a:r>
            <a:r>
              <a:rPr lang="en-US" altLang="en-US" sz="3200" b="1" dirty="0">
                <a:solidFill>
                  <a:srgbClr val="0000FF"/>
                </a:solidFill>
              </a:rPr>
              <a:t> - </a:t>
            </a:r>
            <a:r>
              <a:rPr lang="en-US" altLang="en-US" sz="3200" b="1" dirty="0" err="1">
                <a:solidFill>
                  <a:srgbClr val="0000FF"/>
                </a:solidFill>
              </a:rPr>
              <a:t>vật</a:t>
            </a:r>
            <a:r>
              <a:rPr lang="en-US" altLang="en-US" sz="3200" b="1" dirty="0">
                <a:solidFill>
                  <a:srgbClr val="0000FF"/>
                </a:solidFill>
              </a:rPr>
              <a:t> </a:t>
            </a:r>
            <a:r>
              <a:rPr lang="en-US" altLang="en-US" sz="3200" b="1" dirty="0" err="1">
                <a:solidFill>
                  <a:srgbClr val="0000FF"/>
                </a:solidFill>
              </a:rPr>
              <a:t>lí</a:t>
            </a:r>
            <a:r>
              <a:rPr lang="en-US" altLang="en-US" sz="3200" b="1" dirty="0">
                <a:solidFill>
                  <a:srgbClr val="0000FF"/>
                </a:solidFill>
              </a:rPr>
              <a:t>.</a:t>
            </a:r>
          </a:p>
        </p:txBody>
      </p:sp>
      <p:sp>
        <p:nvSpPr>
          <p:cNvPr id="16" name="TextBox 15">
            <a:extLst>
              <a:ext uri="{FF2B5EF4-FFF2-40B4-BE49-F238E27FC236}">
                <a16:creationId xmlns:a16="http://schemas.microsoft.com/office/drawing/2014/main" id="{F928B679-F513-4EC6-AB11-B915E94EA96E}"/>
              </a:ext>
            </a:extLst>
          </p:cNvPr>
          <p:cNvSpPr txBox="1">
            <a:spLocks noChangeArrowheads="1"/>
          </p:cNvSpPr>
          <p:nvPr/>
        </p:nvSpPr>
        <p:spPr bwMode="auto">
          <a:xfrm>
            <a:off x="381000" y="3352800"/>
            <a:ext cx="6248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spcBef>
                <a:spcPct val="50000"/>
              </a:spcBef>
              <a:buFontTx/>
              <a:buChar char="-"/>
            </a:pPr>
            <a:r>
              <a:rPr lang="en-US" altLang="en-US" sz="2800" b="1" dirty="0"/>
              <a:t> Do </a:t>
            </a:r>
            <a:r>
              <a:rPr lang="en-US" altLang="en-US" sz="2800" b="1" dirty="0" err="1"/>
              <a:t>ngẫu</a:t>
            </a:r>
            <a:r>
              <a:rPr lang="en-US" altLang="en-US" sz="2800" b="1" dirty="0"/>
              <a:t> </a:t>
            </a:r>
            <a:r>
              <a:rPr lang="en-US" altLang="en-US" sz="2800" b="1" dirty="0" err="1"/>
              <a:t>nhiên</a:t>
            </a:r>
            <a:r>
              <a:rPr lang="en-US" altLang="en-US" sz="2800" b="1" dirty="0"/>
              <a:t> </a:t>
            </a:r>
            <a:r>
              <a:rPr lang="en-US" altLang="en-US" sz="2800" b="1" dirty="0" err="1"/>
              <a:t>trong</a:t>
            </a:r>
            <a:r>
              <a:rPr lang="en-US" altLang="en-US" sz="2800" b="1" dirty="0"/>
              <a:t> </a:t>
            </a:r>
            <a:r>
              <a:rPr lang="en-US" altLang="en-US" sz="2800" b="1" dirty="0" err="1"/>
              <a:t>sản</a:t>
            </a:r>
            <a:r>
              <a:rPr lang="en-US" altLang="en-US" sz="2800" b="1" dirty="0"/>
              <a:t> </a:t>
            </a:r>
            <a:r>
              <a:rPr lang="en-US" altLang="en-US" sz="2800" b="1" dirty="0" err="1"/>
              <a:t>xuất</a:t>
            </a:r>
            <a:r>
              <a:rPr lang="en-US" altLang="en-US" sz="2800" b="1" dirty="0"/>
              <a:t>.</a:t>
            </a:r>
          </a:p>
          <a:p>
            <a:pPr algn="just">
              <a:spcBef>
                <a:spcPct val="50000"/>
              </a:spcBef>
              <a:buFontTx/>
              <a:buChar char="-"/>
            </a:pPr>
            <a:r>
              <a:rPr lang="en-US" altLang="en-US" sz="2800" b="1" dirty="0"/>
              <a:t> Do </a:t>
            </a:r>
            <a:r>
              <a:rPr lang="en-US" altLang="en-US" sz="2800" b="1" dirty="0" err="1"/>
              <a:t>tuổi</a:t>
            </a:r>
            <a:r>
              <a:rPr lang="en-US" altLang="en-US" sz="2800" b="1" dirty="0"/>
              <a:t> </a:t>
            </a:r>
            <a:r>
              <a:rPr lang="en-US" altLang="en-US" sz="2800" b="1" dirty="0" err="1"/>
              <a:t>thọ</a:t>
            </a:r>
            <a:r>
              <a:rPr lang="en-US" altLang="en-US" sz="2800" b="1" dirty="0"/>
              <a:t> </a:t>
            </a:r>
            <a:r>
              <a:rPr lang="en-US" altLang="en-US" sz="2800" b="1" dirty="0" err="1"/>
              <a:t>của</a:t>
            </a:r>
            <a:r>
              <a:rPr lang="en-US" altLang="en-US" sz="2800" b="1" dirty="0"/>
              <a:t> </a:t>
            </a:r>
            <a:r>
              <a:rPr lang="en-US" altLang="en-US" sz="2800" b="1" dirty="0" err="1"/>
              <a:t>linh</a:t>
            </a:r>
            <a:r>
              <a:rPr lang="en-US" altLang="en-US" sz="2800" b="1" dirty="0"/>
              <a:t> </a:t>
            </a:r>
            <a:r>
              <a:rPr lang="en-US" altLang="en-US" sz="2800" b="1" dirty="0" err="1"/>
              <a:t>kiện</a:t>
            </a:r>
            <a:r>
              <a:rPr lang="en-US" altLang="en-US" sz="2800" b="1" dirty="0"/>
              <a:t>.</a:t>
            </a:r>
          </a:p>
          <a:p>
            <a:pPr algn="just">
              <a:spcBef>
                <a:spcPct val="50000"/>
              </a:spcBef>
              <a:buFontTx/>
              <a:buChar char="-"/>
            </a:pPr>
            <a:r>
              <a:rPr lang="en-US" altLang="en-US" sz="2800" b="1" dirty="0"/>
              <a:t> Do </a:t>
            </a:r>
            <a:r>
              <a:rPr lang="en-US" altLang="en-US" sz="2800" b="1" dirty="0" err="1"/>
              <a:t>lỗi</a:t>
            </a:r>
            <a:r>
              <a:rPr lang="en-US" altLang="en-US" sz="2800" b="1" dirty="0"/>
              <a:t> </a:t>
            </a:r>
            <a:r>
              <a:rPr lang="en-US" altLang="en-US" sz="2800" b="1" dirty="0" err="1"/>
              <a:t>phần</a:t>
            </a:r>
            <a:r>
              <a:rPr lang="en-US" altLang="en-US" sz="2800" b="1" dirty="0"/>
              <a:t> </a:t>
            </a:r>
            <a:r>
              <a:rPr lang="en-US" altLang="en-US" sz="2800" b="1" dirty="0" err="1"/>
              <a:t>mềm</a:t>
            </a:r>
            <a:r>
              <a:rPr lang="en-US" altLang="en-US" sz="2800" b="1" dirty="0"/>
              <a:t>, </a:t>
            </a:r>
            <a:r>
              <a:rPr lang="en-US" altLang="en-US" sz="2800" b="1" dirty="0" err="1"/>
              <a:t>hệ</a:t>
            </a:r>
            <a:r>
              <a:rPr lang="en-US" altLang="en-US" sz="2800" b="1" dirty="0"/>
              <a:t> </a:t>
            </a:r>
            <a:r>
              <a:rPr lang="en-US" altLang="en-US" sz="2800" b="1" dirty="0" err="1"/>
              <a:t>điều</a:t>
            </a:r>
            <a:r>
              <a:rPr lang="en-US" altLang="en-US" sz="2800" b="1" dirty="0"/>
              <a:t> </a:t>
            </a:r>
            <a:r>
              <a:rPr lang="en-US" altLang="en-US" sz="2800" b="1" dirty="0" err="1"/>
              <a:t>hành</a:t>
            </a:r>
            <a:r>
              <a:rPr lang="en-US" altLang="en-US" sz="2800" b="1" dirty="0"/>
              <a:t>.</a:t>
            </a:r>
          </a:p>
        </p:txBody>
      </p:sp>
      <p:pic>
        <p:nvPicPr>
          <p:cNvPr id="17" name="Picture 1">
            <a:extLst>
              <a:ext uri="{FF2B5EF4-FFF2-40B4-BE49-F238E27FC236}">
                <a16:creationId xmlns:a16="http://schemas.microsoft.com/office/drawing/2014/main" id="{56241A0B-B63F-4736-9859-FB3CB3B1E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609" y="1900192"/>
            <a:ext cx="3486484" cy="119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E8B9A4C8-4051-44C4-A220-136AC903AF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9004" y="3271438"/>
            <a:ext cx="3464382" cy="142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a:extLst>
              <a:ext uri="{FF2B5EF4-FFF2-40B4-BE49-F238E27FC236}">
                <a16:creationId xmlns:a16="http://schemas.microsoft.com/office/drawing/2014/main" id="{1B9CF217-CCEB-46D0-AB42-23F92EDA9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0418" y="4885208"/>
            <a:ext cx="3464381" cy="1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0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88E67427-0068-4F39-945A-7DAB83C91F5F}"/>
              </a:ext>
            </a:extLst>
          </p:cNvPr>
          <p:cNvSpPr/>
          <p:nvPr/>
        </p:nvSpPr>
        <p:spPr bwMode="auto">
          <a:xfrm>
            <a:off x="456420" y="469916"/>
            <a:ext cx="11278379" cy="1200329"/>
          </a:xfrm>
          <a:prstGeom prst="borderCallout1">
            <a:avLst>
              <a:gd name="adj1" fmla="val 32980"/>
              <a:gd name="adj2" fmla="val 296"/>
              <a:gd name="adj3" fmla="val 39783"/>
              <a:gd name="adj4" fmla="val 67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FF0000"/>
                </a:solidFill>
                <a:cs typeface="Arial" panose="020B0604020202020204" pitchFamily="34" charset="0"/>
              </a:rPr>
              <a:t>1.  </a:t>
            </a:r>
            <a:r>
              <a:rPr lang="en-US" altLang="en-US" sz="3600" b="1" dirty="0" err="1">
                <a:solidFill>
                  <a:srgbClr val="FF0000"/>
                </a:solidFill>
                <a:cs typeface="Arial" panose="020B0604020202020204" pitchFamily="34" charset="0"/>
              </a:rPr>
              <a:t>Một</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yếu</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ảnh</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hưởng</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đến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sự</a:t>
            </a:r>
            <a:r>
              <a:rPr lang="en-US" altLang="en-US" sz="3600" b="1" dirty="0">
                <a:solidFill>
                  <a:srgbClr val="FF0000"/>
                </a:solidFill>
                <a:cs typeface="Arial" panose="020B0604020202020204" pitchFamily="34" charset="0"/>
              </a:rPr>
              <a:t> an </a:t>
            </a:r>
            <a:r>
              <a:rPr lang="en-US" altLang="en-US" sz="3600" b="1" dirty="0" err="1">
                <a:solidFill>
                  <a:srgbClr val="FF0000"/>
                </a:solidFill>
                <a:cs typeface="Arial" panose="020B0604020202020204" pitchFamily="34" charset="0"/>
              </a:rPr>
              <a:t>toàn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của</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thông</a:t>
            </a:r>
            <a:r>
              <a:rPr lang="en-US" altLang="en-US" sz="3600" b="1" dirty="0">
                <a:solidFill>
                  <a:srgbClr val="FF0000"/>
                </a:solidFill>
                <a:cs typeface="Arial" panose="020B0604020202020204" pitchFamily="34" charset="0"/>
              </a:rPr>
              <a:t> tin </a:t>
            </a:r>
            <a:r>
              <a:rPr lang="en-US" altLang="en-US" sz="3600" b="1" dirty="0" err="1">
                <a:solidFill>
                  <a:srgbClr val="FF0000"/>
                </a:solidFill>
                <a:cs typeface="Arial" panose="020B0604020202020204" pitchFamily="34" charset="0"/>
              </a:rPr>
              <a:t>máy</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tính</a:t>
            </a:r>
            <a:r>
              <a:rPr lang="en-US" altLang="en-US" sz="3600" b="1" dirty="0">
                <a:solidFill>
                  <a:srgbClr val="FF0000"/>
                </a:solidFill>
                <a:cs typeface="Arial" panose="020B0604020202020204" pitchFamily="34" charset="0"/>
              </a:rPr>
              <a:t>?</a:t>
            </a:r>
          </a:p>
        </p:txBody>
      </p:sp>
      <p:sp>
        <p:nvSpPr>
          <p:cNvPr id="7" name="Flowchart: Terminator 6">
            <a:extLst>
              <a:ext uri="{FF2B5EF4-FFF2-40B4-BE49-F238E27FC236}">
                <a16:creationId xmlns:a16="http://schemas.microsoft.com/office/drawing/2014/main" id="{54BBA0E3-5948-4F01-BB4B-D0A1F19944A5}"/>
              </a:ext>
            </a:extLst>
          </p:cNvPr>
          <p:cNvSpPr/>
          <p:nvPr/>
        </p:nvSpPr>
        <p:spPr bwMode="auto">
          <a:xfrm>
            <a:off x="456420" y="1898845"/>
            <a:ext cx="10414780" cy="82230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defRPr/>
            </a:pPr>
            <a:r>
              <a:rPr lang="en-US" altLang="en-US" sz="3200" b="1" dirty="0" err="1">
                <a:solidFill>
                  <a:srgbClr val="0000FF"/>
                </a:solidFill>
              </a:rPr>
              <a:t>Yếu</a:t>
            </a:r>
            <a:r>
              <a:rPr lang="en-US" altLang="en-US" sz="3200" b="1" dirty="0">
                <a:solidFill>
                  <a:srgbClr val="0000FF"/>
                </a:solidFill>
              </a:rPr>
              <a:t> </a:t>
            </a:r>
            <a:r>
              <a:rPr lang="en-US" altLang="en-US" sz="3200" b="1" dirty="0" err="1">
                <a:solidFill>
                  <a:srgbClr val="0000FF"/>
                </a:solidFill>
              </a:rPr>
              <a:t>tố</a:t>
            </a:r>
            <a:r>
              <a:rPr lang="en-US" altLang="en-US" sz="3200" b="1" dirty="0">
                <a:solidFill>
                  <a:srgbClr val="0000FF"/>
                </a:solidFill>
              </a:rPr>
              <a:t> </a:t>
            </a:r>
            <a:r>
              <a:rPr lang="en-US" altLang="en-US" sz="3200" b="1" dirty="0" err="1">
                <a:solidFill>
                  <a:srgbClr val="0000FF"/>
                </a:solidFill>
              </a:rPr>
              <a:t>bảo</a:t>
            </a:r>
            <a:r>
              <a:rPr lang="en-US" altLang="en-US" sz="3200" b="1" dirty="0">
                <a:solidFill>
                  <a:srgbClr val="0000FF"/>
                </a:solidFill>
              </a:rPr>
              <a:t> </a:t>
            </a:r>
            <a:r>
              <a:rPr lang="en-US" altLang="en-US" sz="3200" b="1" dirty="0" err="1">
                <a:solidFill>
                  <a:srgbClr val="0000FF"/>
                </a:solidFill>
              </a:rPr>
              <a:t>quản</a:t>
            </a:r>
            <a:r>
              <a:rPr lang="en-US" altLang="en-US" sz="3200" b="1" dirty="0">
                <a:solidFill>
                  <a:srgbClr val="0000FF"/>
                </a:solidFill>
              </a:rPr>
              <a:t> </a:t>
            </a:r>
            <a:r>
              <a:rPr lang="en-US" altLang="en-US" sz="3200" b="1" dirty="0" err="1">
                <a:solidFill>
                  <a:srgbClr val="0000FF"/>
                </a:solidFill>
              </a:rPr>
              <a:t>và</a:t>
            </a:r>
            <a:r>
              <a:rPr lang="en-US" altLang="en-US" sz="3200" b="1" dirty="0">
                <a:solidFill>
                  <a:srgbClr val="0000FF"/>
                </a:solidFill>
              </a:rPr>
              <a:t> </a:t>
            </a:r>
            <a:r>
              <a:rPr lang="en-US" altLang="en-US" sz="3200" b="1" dirty="0" err="1">
                <a:solidFill>
                  <a:srgbClr val="0000FF"/>
                </a:solidFill>
              </a:rPr>
              <a:t>sử</a:t>
            </a:r>
            <a:r>
              <a:rPr lang="en-US" altLang="en-US" sz="3200" b="1" dirty="0">
                <a:solidFill>
                  <a:srgbClr val="0000FF"/>
                </a:solidFill>
              </a:rPr>
              <a:t> </a:t>
            </a:r>
            <a:r>
              <a:rPr lang="en-US" altLang="en-US" sz="3200" b="1" dirty="0" err="1">
                <a:solidFill>
                  <a:srgbClr val="0000FF"/>
                </a:solidFill>
              </a:rPr>
              <a:t>dụng</a:t>
            </a:r>
            <a:r>
              <a:rPr lang="en-US" altLang="en-US" sz="3200" b="1" dirty="0">
                <a:solidFill>
                  <a:srgbClr val="0000FF"/>
                </a:solidFill>
              </a:rPr>
              <a:t>.</a:t>
            </a:r>
          </a:p>
        </p:txBody>
      </p:sp>
      <p:sp>
        <p:nvSpPr>
          <p:cNvPr id="16" name="TextBox 15">
            <a:extLst>
              <a:ext uri="{FF2B5EF4-FFF2-40B4-BE49-F238E27FC236}">
                <a16:creationId xmlns:a16="http://schemas.microsoft.com/office/drawing/2014/main" id="{5DF5EC2C-FF67-46F9-87D8-8FFED268AF6A}"/>
              </a:ext>
            </a:extLst>
          </p:cNvPr>
          <p:cNvSpPr txBox="1">
            <a:spLocks noChangeArrowheads="1"/>
          </p:cNvSpPr>
          <p:nvPr/>
        </p:nvSpPr>
        <p:spPr bwMode="auto">
          <a:xfrm>
            <a:off x="381000" y="2590804"/>
            <a:ext cx="10414780" cy="216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lnSpc>
                <a:spcPct val="150000"/>
              </a:lnSpc>
              <a:spcBef>
                <a:spcPct val="50000"/>
              </a:spcBef>
              <a:buFontTx/>
              <a:buChar char="-"/>
            </a:pPr>
            <a:r>
              <a:rPr lang="en-US" altLang="en-US" sz="2800" b="1" dirty="0"/>
              <a:t> Do </a:t>
            </a:r>
            <a:r>
              <a:rPr lang="en-US" altLang="en-US" sz="2800" b="1" dirty="0" err="1"/>
              <a:t>môi</a:t>
            </a:r>
            <a:r>
              <a:rPr lang="en-US" altLang="en-US" sz="2800" b="1" dirty="0"/>
              <a:t> </a:t>
            </a:r>
            <a:r>
              <a:rPr lang="en-US" altLang="en-US" sz="2800" b="1" dirty="0" err="1"/>
              <a:t>trường</a:t>
            </a:r>
            <a:r>
              <a:rPr lang="en-US" altLang="en-US" sz="2800" b="1" dirty="0"/>
              <a:t> (</a:t>
            </a:r>
            <a:r>
              <a:rPr lang="en-US" altLang="en-US" sz="2800" b="1" dirty="0" err="1"/>
              <a:t>nóng</a:t>
            </a:r>
            <a:r>
              <a:rPr lang="en-US" altLang="en-US" sz="2800" b="1" dirty="0"/>
              <a:t>, </a:t>
            </a:r>
            <a:r>
              <a:rPr lang="en-US" altLang="en-US" sz="2800" b="1" dirty="0" err="1"/>
              <a:t>ẩm</a:t>
            </a:r>
            <a:r>
              <a:rPr lang="en-US" altLang="en-US" sz="2800" b="1" dirty="0"/>
              <a:t>…) </a:t>
            </a:r>
            <a:r>
              <a:rPr lang="en-US" altLang="en-US" sz="2800" b="1" dirty="0" err="1"/>
              <a:t>làm</a:t>
            </a:r>
            <a:r>
              <a:rPr lang="en-US" altLang="en-US" sz="2800" b="1" dirty="0"/>
              <a:t> </a:t>
            </a:r>
            <a:r>
              <a:rPr lang="en-US" altLang="en-US" sz="2800" b="1" dirty="0" err="1"/>
              <a:t>giảm</a:t>
            </a:r>
            <a:r>
              <a:rPr lang="en-US" altLang="en-US" sz="2800" b="1" dirty="0"/>
              <a:t> </a:t>
            </a:r>
            <a:r>
              <a:rPr lang="en-US" altLang="en-US" sz="2800" b="1" dirty="0" err="1"/>
              <a:t>tuổi</a:t>
            </a:r>
            <a:r>
              <a:rPr lang="en-US" altLang="en-US" sz="2800" b="1" dirty="0"/>
              <a:t> </a:t>
            </a:r>
            <a:r>
              <a:rPr lang="en-US" altLang="en-US" sz="2800" b="1" dirty="0" err="1"/>
              <a:t>thọ</a:t>
            </a:r>
            <a:r>
              <a:rPr lang="en-US" altLang="en-US" sz="2800" b="1" dirty="0"/>
              <a:t> </a:t>
            </a:r>
            <a:r>
              <a:rPr lang="en-US" altLang="en-US" sz="2800" b="1" dirty="0" err="1"/>
              <a:t>máy</a:t>
            </a:r>
            <a:r>
              <a:rPr lang="en-US" altLang="en-US" sz="2800" b="1" dirty="0"/>
              <a:t> </a:t>
            </a:r>
            <a:r>
              <a:rPr lang="en-US" altLang="en-US" sz="2800" b="1" dirty="0" err="1"/>
              <a:t>tính</a:t>
            </a:r>
            <a:r>
              <a:rPr lang="en-US" altLang="en-US" sz="2800" b="1" dirty="0"/>
              <a:t>.</a:t>
            </a:r>
          </a:p>
          <a:p>
            <a:pPr algn="just">
              <a:lnSpc>
                <a:spcPct val="150000"/>
              </a:lnSpc>
              <a:spcBef>
                <a:spcPct val="50000"/>
              </a:spcBef>
            </a:pPr>
            <a:r>
              <a:rPr lang="en-US" altLang="en-US" sz="2800" b="1" dirty="0"/>
              <a:t>-Do </a:t>
            </a:r>
            <a:r>
              <a:rPr lang="en-US" altLang="en-US" sz="2800" b="1" dirty="0" err="1"/>
              <a:t>cách</a:t>
            </a:r>
            <a:r>
              <a:rPr lang="en-US" altLang="en-US" sz="2800" b="1" dirty="0"/>
              <a:t> </a:t>
            </a:r>
            <a:r>
              <a:rPr lang="en-US" altLang="en-US" sz="2800" b="1" dirty="0" err="1"/>
              <a:t>sử</a:t>
            </a:r>
            <a:r>
              <a:rPr lang="en-US" altLang="en-US" sz="2800" b="1" dirty="0"/>
              <a:t> </a:t>
            </a:r>
            <a:r>
              <a:rPr lang="en-US" altLang="en-US" sz="2800" b="1" dirty="0" err="1"/>
              <a:t>dụng</a:t>
            </a:r>
            <a:r>
              <a:rPr lang="en-US" altLang="en-US" sz="2800" b="1" dirty="0"/>
              <a:t> </a:t>
            </a:r>
            <a:r>
              <a:rPr lang="en-US" altLang="en-US" sz="2800" b="1" dirty="0" err="1"/>
              <a:t>không</a:t>
            </a:r>
            <a:r>
              <a:rPr lang="en-US" altLang="en-US" sz="2800" b="1" dirty="0"/>
              <a:t> </a:t>
            </a:r>
            <a:r>
              <a:rPr lang="en-US" altLang="en-US" sz="2800" b="1" dirty="0" err="1"/>
              <a:t>đúng</a:t>
            </a:r>
            <a:r>
              <a:rPr lang="en-US" altLang="en-US" sz="2800" b="1" dirty="0"/>
              <a:t>: </a:t>
            </a:r>
            <a:r>
              <a:rPr lang="en-US" altLang="en-US" sz="2800" b="1" dirty="0" err="1"/>
              <a:t>va</a:t>
            </a:r>
            <a:r>
              <a:rPr lang="en-US" altLang="en-US" sz="2800" b="1" dirty="0"/>
              <a:t> </a:t>
            </a:r>
            <a:r>
              <a:rPr lang="en-US" altLang="en-US" sz="2800" b="1" dirty="0" err="1"/>
              <a:t>đập</a:t>
            </a:r>
            <a:r>
              <a:rPr lang="en-US" altLang="en-US" sz="2800" b="1" dirty="0"/>
              <a:t> </a:t>
            </a:r>
            <a:r>
              <a:rPr lang="en-US" altLang="en-US" sz="2800" b="1" dirty="0" err="1"/>
              <a:t>mạnh</a:t>
            </a:r>
            <a:r>
              <a:rPr lang="en-US" altLang="en-US" sz="2800" b="1" dirty="0"/>
              <a:t>, </a:t>
            </a:r>
            <a:r>
              <a:rPr lang="en-US" altLang="en-US" sz="2800" b="1" dirty="0" err="1"/>
              <a:t>tắt</a:t>
            </a:r>
            <a:r>
              <a:rPr lang="en-US" altLang="en-US" sz="2800" b="1" dirty="0"/>
              <a:t> </a:t>
            </a:r>
            <a:r>
              <a:rPr lang="en-US" altLang="en-US" sz="2800" b="1" dirty="0" err="1"/>
              <a:t>máy</a:t>
            </a:r>
            <a:r>
              <a:rPr lang="en-US" altLang="en-US" sz="2800" b="1" dirty="0"/>
              <a:t>, </a:t>
            </a:r>
            <a:r>
              <a:rPr lang="en-US" altLang="en-US" sz="2800" b="1" dirty="0" err="1"/>
              <a:t>đóng</a:t>
            </a:r>
            <a:r>
              <a:rPr lang="en-US" altLang="en-US" sz="2800" b="1" dirty="0"/>
              <a:t> </a:t>
            </a:r>
            <a:r>
              <a:rPr lang="en-US" altLang="en-US" sz="2800" b="1" dirty="0" err="1"/>
              <a:t>chương</a:t>
            </a:r>
            <a:r>
              <a:rPr lang="en-US" altLang="en-US" sz="2800" b="1" dirty="0"/>
              <a:t> </a:t>
            </a:r>
            <a:r>
              <a:rPr lang="en-US" altLang="en-US" sz="2800" b="1" dirty="0" err="1"/>
              <a:t>trình</a:t>
            </a:r>
            <a:r>
              <a:rPr lang="en-US" altLang="en-US" sz="2800" b="1" dirty="0"/>
              <a:t> </a:t>
            </a:r>
            <a:r>
              <a:rPr lang="en-US" altLang="en-US" sz="2800" b="1" dirty="0" err="1"/>
              <a:t>không</a:t>
            </a:r>
            <a:r>
              <a:rPr lang="en-US" altLang="en-US" sz="2800" b="1" dirty="0"/>
              <a:t> </a:t>
            </a:r>
            <a:r>
              <a:rPr lang="en-US" altLang="en-US" sz="2800" b="1" dirty="0" err="1"/>
              <a:t>đúng</a:t>
            </a:r>
            <a:r>
              <a:rPr lang="en-US" altLang="en-US" sz="2800" b="1" dirty="0"/>
              <a:t>….</a:t>
            </a:r>
          </a:p>
        </p:txBody>
      </p:sp>
      <p:pic>
        <p:nvPicPr>
          <p:cNvPr id="17" name="Picture 5">
            <a:extLst>
              <a:ext uri="{FF2B5EF4-FFF2-40B4-BE49-F238E27FC236}">
                <a16:creationId xmlns:a16="http://schemas.microsoft.com/office/drawing/2014/main" id="{F660F016-4202-47C6-A21A-0028C6315A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7857" y="4757744"/>
            <a:ext cx="3549764" cy="19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a:extLst>
              <a:ext uri="{FF2B5EF4-FFF2-40B4-BE49-F238E27FC236}">
                <a16:creationId xmlns:a16="http://schemas.microsoft.com/office/drawing/2014/main" id="{6079C333-D274-4BCC-9656-2588C3BDFA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220" y="4764258"/>
            <a:ext cx="3515504" cy="197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1E6E8CC-CB08-4726-8D59-F5F1BA46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974" y="6102334"/>
            <a:ext cx="2282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88E67427-0068-4F39-945A-7DAB83C91F5F}"/>
              </a:ext>
            </a:extLst>
          </p:cNvPr>
          <p:cNvSpPr/>
          <p:nvPr/>
        </p:nvSpPr>
        <p:spPr bwMode="auto">
          <a:xfrm>
            <a:off x="456420" y="469916"/>
            <a:ext cx="11278379" cy="1200329"/>
          </a:xfrm>
          <a:prstGeom prst="borderCallout1">
            <a:avLst>
              <a:gd name="adj1" fmla="val 32980"/>
              <a:gd name="adj2" fmla="val 296"/>
              <a:gd name="adj3" fmla="val 39783"/>
              <a:gd name="adj4" fmla="val 67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r>
              <a:rPr lang="en-US" altLang="en-US" sz="3600" b="1" dirty="0">
                <a:solidFill>
                  <a:srgbClr val="FF0000"/>
                </a:solidFill>
                <a:cs typeface="Arial" panose="020B0604020202020204" pitchFamily="34" charset="0"/>
              </a:rPr>
              <a:t>1.  </a:t>
            </a:r>
            <a:r>
              <a:rPr lang="en-US" altLang="en-US" sz="3600" b="1" dirty="0" err="1">
                <a:solidFill>
                  <a:srgbClr val="FF0000"/>
                </a:solidFill>
                <a:cs typeface="Arial" panose="020B0604020202020204" pitchFamily="34" charset="0"/>
              </a:rPr>
              <a:t>Một</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yếu</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tố</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ảnh</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hưởng</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đến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sự</a:t>
            </a:r>
            <a:r>
              <a:rPr lang="en-US" altLang="en-US" sz="3600" b="1" dirty="0">
                <a:solidFill>
                  <a:srgbClr val="FF0000"/>
                </a:solidFill>
                <a:cs typeface="Arial" panose="020B0604020202020204" pitchFamily="34" charset="0"/>
              </a:rPr>
              <a:t> an </a:t>
            </a:r>
            <a:r>
              <a:rPr lang="en-US" altLang="en-US" sz="3600" b="1" dirty="0" err="1">
                <a:solidFill>
                  <a:srgbClr val="FF0000"/>
                </a:solidFill>
                <a:cs typeface="Arial" panose="020B0604020202020204" pitchFamily="34" charset="0"/>
              </a:rPr>
              <a:t>toàn</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của</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thông</a:t>
            </a:r>
            <a:r>
              <a:rPr lang="en-US" altLang="en-US" sz="3600" b="1" dirty="0">
                <a:solidFill>
                  <a:srgbClr val="FF0000"/>
                </a:solidFill>
                <a:cs typeface="Arial" panose="020B0604020202020204" pitchFamily="34" charset="0"/>
              </a:rPr>
              <a:t> tin </a:t>
            </a:r>
            <a:r>
              <a:rPr lang="en-US" altLang="en-US" sz="3600" b="1" dirty="0" err="1">
                <a:solidFill>
                  <a:srgbClr val="FF0000"/>
                </a:solidFill>
                <a:cs typeface="Arial" panose="020B0604020202020204" pitchFamily="34" charset="0"/>
              </a:rPr>
              <a:t>máy</a:t>
            </a:r>
            <a:r>
              <a:rPr lang="en-US" altLang="en-US" sz="3600" b="1" dirty="0">
                <a:solidFill>
                  <a:srgbClr val="FF0000"/>
                </a:solidFill>
                <a:cs typeface="Arial" panose="020B0604020202020204" pitchFamily="34" charset="0"/>
              </a:rPr>
              <a:t> </a:t>
            </a:r>
            <a:r>
              <a:rPr lang="en-US" altLang="en-US" sz="3600" b="1" dirty="0" err="1">
                <a:solidFill>
                  <a:srgbClr val="FF0000"/>
                </a:solidFill>
                <a:cs typeface="Arial" panose="020B0604020202020204" pitchFamily="34" charset="0"/>
              </a:rPr>
              <a:t>tính</a:t>
            </a:r>
            <a:r>
              <a:rPr lang="en-US" altLang="en-US" sz="3600" b="1" dirty="0">
                <a:solidFill>
                  <a:srgbClr val="FF0000"/>
                </a:solidFill>
                <a:cs typeface="Arial" panose="020B0604020202020204" pitchFamily="34" charset="0"/>
              </a:rPr>
              <a:t>?</a:t>
            </a:r>
          </a:p>
        </p:txBody>
      </p:sp>
      <p:sp>
        <p:nvSpPr>
          <p:cNvPr id="11" name="Flowchart: Terminator 10">
            <a:extLst>
              <a:ext uri="{FF2B5EF4-FFF2-40B4-BE49-F238E27FC236}">
                <a16:creationId xmlns:a16="http://schemas.microsoft.com/office/drawing/2014/main" id="{AECCE4A0-1DF6-4AFE-B35D-BD71C8618506}"/>
              </a:ext>
            </a:extLst>
          </p:cNvPr>
          <p:cNvSpPr/>
          <p:nvPr/>
        </p:nvSpPr>
        <p:spPr bwMode="auto">
          <a:xfrm>
            <a:off x="456420" y="1670245"/>
            <a:ext cx="8281180" cy="822305"/>
          </a:xfrm>
          <a:prstGeom prst="flowChartTerminator">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defRPr/>
            </a:pPr>
            <a:r>
              <a:rPr lang="en-US" altLang="en-US" sz="3200" b="1" dirty="0">
                <a:solidFill>
                  <a:srgbClr val="0000FF"/>
                </a:solidFill>
              </a:rPr>
              <a:t>Virus </a:t>
            </a:r>
            <a:r>
              <a:rPr lang="en-US" altLang="en-US" sz="3200" b="1" dirty="0" err="1">
                <a:solidFill>
                  <a:srgbClr val="0000FF"/>
                </a:solidFill>
              </a:rPr>
              <a:t>máy</a:t>
            </a:r>
            <a:r>
              <a:rPr lang="en-US" altLang="en-US" sz="3200" b="1" dirty="0">
                <a:solidFill>
                  <a:srgbClr val="0000FF"/>
                </a:solidFill>
              </a:rPr>
              <a:t> </a:t>
            </a:r>
            <a:r>
              <a:rPr lang="en-US" altLang="en-US" sz="3200" b="1" dirty="0" err="1">
                <a:solidFill>
                  <a:srgbClr val="0000FF"/>
                </a:solidFill>
              </a:rPr>
              <a:t>tính</a:t>
            </a:r>
            <a:endParaRPr lang="en-US" sz="3200" b="1" dirty="0"/>
          </a:p>
        </p:txBody>
      </p:sp>
      <p:sp>
        <p:nvSpPr>
          <p:cNvPr id="16" name="TextBox 15">
            <a:extLst>
              <a:ext uri="{FF2B5EF4-FFF2-40B4-BE49-F238E27FC236}">
                <a16:creationId xmlns:a16="http://schemas.microsoft.com/office/drawing/2014/main" id="{EB48FCDE-BB7A-4451-9854-A77EF5AA9C63}"/>
              </a:ext>
            </a:extLst>
          </p:cNvPr>
          <p:cNvSpPr txBox="1">
            <a:spLocks noChangeArrowheads="1"/>
          </p:cNvSpPr>
          <p:nvPr/>
        </p:nvSpPr>
        <p:spPr bwMode="auto">
          <a:xfrm>
            <a:off x="304799" y="2743204"/>
            <a:ext cx="1142999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a:spcBef>
                <a:spcPct val="50000"/>
              </a:spcBef>
            </a:pPr>
            <a:r>
              <a:rPr lang="en-US" altLang="en-US" sz="2800" b="1" dirty="0"/>
              <a:t> - Virus </a:t>
            </a:r>
            <a:r>
              <a:rPr lang="en-US" altLang="en-US" sz="2800" b="1" dirty="0" err="1"/>
              <a:t>máy</a:t>
            </a:r>
            <a:r>
              <a:rPr lang="en-US" altLang="en-US" sz="2800" b="1" dirty="0"/>
              <a:t> </a:t>
            </a:r>
            <a:r>
              <a:rPr lang="en-US" altLang="en-US" sz="2800" b="1" dirty="0" err="1"/>
              <a:t>tính</a:t>
            </a:r>
            <a:r>
              <a:rPr lang="en-US" altLang="en-US" sz="2800" b="1" dirty="0"/>
              <a:t> </a:t>
            </a:r>
            <a:r>
              <a:rPr lang="en-US" altLang="en-US" sz="2800" b="1" dirty="0" err="1"/>
              <a:t>xuất</a:t>
            </a:r>
            <a:r>
              <a:rPr lang="en-US" altLang="en-US" sz="2800" b="1" dirty="0"/>
              <a:t> </a:t>
            </a:r>
            <a:r>
              <a:rPr lang="en-US" altLang="en-US" sz="2800" b="1" dirty="0" err="1"/>
              <a:t>hiện</a:t>
            </a:r>
            <a:r>
              <a:rPr lang="en-US" altLang="en-US" sz="2800" b="1" dirty="0"/>
              <a:t> </a:t>
            </a:r>
            <a:r>
              <a:rPr lang="en-US" altLang="en-US" sz="2800" b="1" dirty="0" err="1"/>
              <a:t>trong</a:t>
            </a:r>
            <a:r>
              <a:rPr lang="en-US" altLang="en-US" sz="2800" b="1" dirty="0"/>
              <a:t> </a:t>
            </a:r>
            <a:r>
              <a:rPr lang="en-US" altLang="en-US" sz="2800" b="1" dirty="0" err="1"/>
              <a:t>những</a:t>
            </a:r>
            <a:r>
              <a:rPr lang="en-US" altLang="en-US" sz="2800" b="1" dirty="0"/>
              <a:t> </a:t>
            </a:r>
            <a:r>
              <a:rPr lang="en-US" altLang="en-US" sz="2800" b="1" dirty="0" err="1"/>
              <a:t>năm</a:t>
            </a:r>
            <a:r>
              <a:rPr lang="en-US" altLang="en-US" sz="2800" b="1" dirty="0"/>
              <a:t> 80 </a:t>
            </a:r>
            <a:r>
              <a:rPr lang="en-US" altLang="en-US" sz="2800" b="1" dirty="0" err="1"/>
              <a:t>của</a:t>
            </a:r>
            <a:r>
              <a:rPr lang="en-US" altLang="en-US" sz="2800" b="1" dirty="0"/>
              <a:t> </a:t>
            </a:r>
            <a:r>
              <a:rPr lang="en-US" altLang="en-US" sz="2800" b="1" dirty="0" err="1"/>
              <a:t>thế</a:t>
            </a:r>
            <a:r>
              <a:rPr lang="en-US" altLang="en-US" sz="2800" b="1" dirty="0"/>
              <a:t> </a:t>
            </a:r>
            <a:r>
              <a:rPr lang="en-US" altLang="en-US" sz="2800" b="1" dirty="0" err="1"/>
              <a:t>kỉ</a:t>
            </a:r>
            <a:r>
              <a:rPr lang="en-US" altLang="en-US" sz="2800" b="1" dirty="0"/>
              <a:t> XX.</a:t>
            </a:r>
          </a:p>
          <a:p>
            <a:pPr algn="just">
              <a:spcBef>
                <a:spcPct val="50000"/>
              </a:spcBef>
            </a:pPr>
            <a:r>
              <a:rPr lang="en-US" altLang="en-US" sz="2800" b="1"/>
              <a:t> - Virus </a:t>
            </a:r>
            <a:r>
              <a:rPr lang="en-US" altLang="en-US" sz="2800" b="1" dirty="0" err="1"/>
              <a:t>máy</a:t>
            </a:r>
            <a:r>
              <a:rPr lang="en-US" altLang="en-US" sz="2800" b="1" dirty="0"/>
              <a:t> </a:t>
            </a:r>
            <a:r>
              <a:rPr lang="en-US" altLang="en-US" sz="2800" b="1" dirty="0" err="1"/>
              <a:t>tính</a:t>
            </a:r>
            <a:r>
              <a:rPr lang="en-US" altLang="en-US" sz="2800" b="1" dirty="0"/>
              <a:t> </a:t>
            </a:r>
            <a:r>
              <a:rPr lang="en-US" altLang="en-US" sz="2800" b="1" dirty="0" err="1"/>
              <a:t>trở</a:t>
            </a:r>
            <a:r>
              <a:rPr lang="en-US" altLang="en-US" sz="2800" b="1" dirty="0"/>
              <a:t> </a:t>
            </a:r>
            <a:r>
              <a:rPr lang="en-US" altLang="en-US" sz="2800" b="1" dirty="0" err="1"/>
              <a:t>thành</a:t>
            </a:r>
            <a:r>
              <a:rPr lang="en-US" altLang="en-US" sz="2800" b="1" dirty="0"/>
              <a:t> </a:t>
            </a:r>
            <a:r>
              <a:rPr lang="en-US" altLang="en-US" sz="2800" b="1" dirty="0" err="1"/>
              <a:t>một</a:t>
            </a:r>
            <a:r>
              <a:rPr lang="en-US" altLang="en-US" sz="2800" b="1" dirty="0"/>
              <a:t> </a:t>
            </a:r>
            <a:r>
              <a:rPr lang="en-US" altLang="en-US" sz="2800" b="1" dirty="0" err="1"/>
              <a:t>trong</a:t>
            </a:r>
            <a:r>
              <a:rPr lang="en-US" altLang="en-US" sz="2800" b="1" dirty="0"/>
              <a:t> </a:t>
            </a:r>
            <a:r>
              <a:rPr lang="en-US" altLang="en-US" sz="2800" b="1" dirty="0" err="1"/>
              <a:t>những</a:t>
            </a:r>
            <a:r>
              <a:rPr lang="en-US" altLang="en-US" sz="2800" b="1" dirty="0"/>
              <a:t> </a:t>
            </a:r>
            <a:r>
              <a:rPr lang="en-US" altLang="en-US" sz="2800" b="1" dirty="0" err="1"/>
              <a:t>nguyên</a:t>
            </a:r>
            <a:r>
              <a:rPr lang="en-US" altLang="en-US" sz="2800" b="1" dirty="0"/>
              <a:t> </a:t>
            </a:r>
            <a:r>
              <a:rPr lang="en-US" altLang="en-US" sz="2800" b="1" dirty="0" err="1"/>
              <a:t>nhân</a:t>
            </a:r>
            <a:r>
              <a:rPr lang="en-US" altLang="en-US" sz="2800" b="1" dirty="0"/>
              <a:t> </a:t>
            </a:r>
            <a:r>
              <a:rPr lang="en-US" altLang="en-US" sz="2800" b="1" dirty="0" err="1"/>
              <a:t>gây</a:t>
            </a:r>
            <a:r>
              <a:rPr lang="en-US" altLang="en-US" sz="2800" b="1" dirty="0"/>
              <a:t> </a:t>
            </a:r>
            <a:r>
              <a:rPr lang="en-US" altLang="en-US" sz="2800" b="1" dirty="0" err="1"/>
              <a:t>mất</a:t>
            </a:r>
            <a:r>
              <a:rPr lang="en-US" altLang="en-US" sz="2800" b="1" dirty="0"/>
              <a:t> </a:t>
            </a:r>
            <a:r>
              <a:rPr lang="en-US" altLang="en-US" sz="2800" b="1" dirty="0" err="1"/>
              <a:t>thông</a:t>
            </a:r>
            <a:r>
              <a:rPr lang="en-US" altLang="en-US" sz="2800" b="1" dirty="0"/>
              <a:t> tin </a:t>
            </a:r>
            <a:r>
              <a:rPr lang="en-US" altLang="en-US" sz="2800" b="1" dirty="0" err="1"/>
              <a:t>máy</a:t>
            </a:r>
            <a:r>
              <a:rPr lang="en-US" altLang="en-US" sz="2800" b="1" dirty="0"/>
              <a:t> </a:t>
            </a:r>
            <a:r>
              <a:rPr lang="en-US" altLang="en-US" sz="2800" b="1" dirty="0" err="1"/>
              <a:t>tính</a:t>
            </a:r>
            <a:r>
              <a:rPr lang="en-US" altLang="en-US" sz="2800" b="1" dirty="0"/>
              <a:t> </a:t>
            </a:r>
            <a:r>
              <a:rPr lang="en-US" altLang="en-US" sz="2800" b="1" dirty="0" err="1"/>
              <a:t>với</a:t>
            </a:r>
            <a:r>
              <a:rPr lang="en-US" altLang="en-US" sz="2800" b="1" dirty="0"/>
              <a:t> </a:t>
            </a:r>
            <a:r>
              <a:rPr lang="en-US" altLang="en-US" sz="2800" b="1" dirty="0" err="1"/>
              <a:t>những</a:t>
            </a:r>
            <a:r>
              <a:rPr lang="en-US" altLang="en-US" sz="2800" b="1" dirty="0"/>
              <a:t> </a:t>
            </a:r>
            <a:r>
              <a:rPr lang="en-US" altLang="en-US" sz="2800" b="1" dirty="0" err="1"/>
              <a:t>hậu</a:t>
            </a:r>
            <a:r>
              <a:rPr lang="en-US" altLang="en-US" sz="2800" b="1" dirty="0"/>
              <a:t> </a:t>
            </a:r>
            <a:r>
              <a:rPr lang="en-US" altLang="en-US" sz="2800" b="1" dirty="0" err="1"/>
              <a:t>quả</a:t>
            </a:r>
            <a:r>
              <a:rPr lang="en-US" altLang="en-US" sz="2800" b="1" dirty="0"/>
              <a:t> </a:t>
            </a:r>
            <a:r>
              <a:rPr lang="en-US" altLang="en-US" sz="2800" b="1" dirty="0" err="1"/>
              <a:t>nghiêm</a:t>
            </a:r>
            <a:r>
              <a:rPr lang="en-US" altLang="en-US" sz="2800" b="1" dirty="0"/>
              <a:t> </a:t>
            </a:r>
            <a:r>
              <a:rPr lang="en-US" altLang="en-US" sz="2800" b="1" dirty="0" err="1"/>
              <a:t>trọng</a:t>
            </a:r>
            <a:r>
              <a:rPr lang="en-US" altLang="en-US" sz="2800" b="1" dirty="0"/>
              <a:t>.</a:t>
            </a:r>
          </a:p>
        </p:txBody>
      </p:sp>
      <p:pic>
        <p:nvPicPr>
          <p:cNvPr id="17" name="Picture 18" descr="Virut">
            <a:extLst>
              <a:ext uri="{FF2B5EF4-FFF2-40B4-BE49-F238E27FC236}">
                <a16:creationId xmlns:a16="http://schemas.microsoft.com/office/drawing/2014/main" id="{17360E6D-30A6-4398-9560-669C80F46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569" y="4418575"/>
            <a:ext cx="3932236" cy="192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a:extLst>
              <a:ext uri="{FF2B5EF4-FFF2-40B4-BE49-F238E27FC236}">
                <a16:creationId xmlns:a16="http://schemas.microsoft.com/office/drawing/2014/main" id="{0B39398E-C93E-4000-B3A8-1C5FFC189B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165" y="4459498"/>
            <a:ext cx="3932236" cy="192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32</TotalTime>
  <Words>1289</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Garamond</vt:lpstr>
      <vt:lpstr>Times New Roman</vt:lpstr>
      <vt:lpstr>Tw Cen MT</vt:lpstr>
      <vt:lpstr>Verdana</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 HUY NVB</dc:creator>
  <cp:lastModifiedBy>VIET HUY NVB</cp:lastModifiedBy>
  <cp:revision>1</cp:revision>
  <dcterms:created xsi:type="dcterms:W3CDTF">2021-10-29T07:57:15Z</dcterms:created>
  <dcterms:modified xsi:type="dcterms:W3CDTF">2021-10-29T08:29:28Z</dcterms:modified>
</cp:coreProperties>
</file>